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18"/>
  </p:notesMasterIdLst>
  <p:sldIdLst>
    <p:sldId id="258" r:id="rId3"/>
    <p:sldId id="3357" r:id="rId4"/>
    <p:sldId id="3359" r:id="rId5"/>
    <p:sldId id="3364" r:id="rId6"/>
    <p:sldId id="3331" r:id="rId7"/>
    <p:sldId id="3366" r:id="rId8"/>
    <p:sldId id="3362" r:id="rId9"/>
    <p:sldId id="3363" r:id="rId10"/>
    <p:sldId id="3365" r:id="rId11"/>
    <p:sldId id="3367" r:id="rId12"/>
    <p:sldId id="3371" r:id="rId13"/>
    <p:sldId id="3372" r:id="rId14"/>
    <p:sldId id="3373" r:id="rId15"/>
    <p:sldId id="3374" r:id="rId16"/>
    <p:sldId id="270"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1" autoAdjust="0"/>
    <p:restoredTop sz="91797" autoAdjust="0"/>
  </p:normalViewPr>
  <p:slideViewPr>
    <p:cSldViewPr>
      <p:cViewPr varScale="1">
        <p:scale>
          <a:sx n="62" d="100"/>
          <a:sy n="62" d="100"/>
        </p:scale>
        <p:origin x="1380"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C8331-971C-48E0-9525-51A69B6DDE12}" type="datetimeFigureOut">
              <a:rPr lang="zh-TW" altLang="en-US" smtClean="0"/>
              <a:t>2023/1/6</a:t>
            </a:fld>
            <a:endParaRPr lang="zh-TW" altLang="en-US"/>
          </a:p>
        </p:txBody>
      </p:sp>
      <p:sp>
        <p:nvSpPr>
          <p:cNvPr id="4" name="投影片影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F3BB78-1CDA-4923-9773-6EFA12CAC3EB}" type="slidenum">
              <a:rPr lang="zh-TW" altLang="en-US" smtClean="0"/>
              <a:t>‹#›</a:t>
            </a:fld>
            <a:endParaRPr lang="zh-TW" altLang="en-US"/>
          </a:p>
        </p:txBody>
      </p:sp>
    </p:spTree>
    <p:extLst>
      <p:ext uri="{BB962C8B-B14F-4D97-AF65-F5344CB8AC3E}">
        <p14:creationId xmlns:p14="http://schemas.microsoft.com/office/powerpoint/2010/main" val="3351693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2</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601611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11</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835717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12</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91598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13</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449052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14</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143896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3</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859585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4</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170933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5</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36286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6</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527431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7</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700040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8</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195350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9</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495638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ChangeArrowheads="1" noTextEdit="1"/>
          </p:cNvSpPr>
          <p:nvPr>
            <p:ph type="sldImg" idx="4294967295"/>
          </p:nvPr>
        </p:nvSpPr>
        <p:spPr>
          <a:ln>
            <a:miter lim="800000"/>
          </a:ln>
        </p:spPr>
      </p:sp>
      <p:sp>
        <p:nvSpPr>
          <p:cNvPr id="64515" name="备注占位符 2"/>
          <p:cNvSpPr>
            <a:spLocks noGrp="1" noChangeArrowheads="1"/>
          </p:cNvSpPr>
          <p:nvPr>
            <p:ph type="body" idx="4294967295"/>
          </p:nvPr>
        </p:nvSpPr>
        <p:spPr/>
        <p:txBody>
          <a:bodyPr>
            <a:prstTxWarp prst="textNoShape">
              <a:avLst/>
            </a:prstTxWarp>
          </a:bodyPr>
          <a:lstStyle/>
          <a:p>
            <a:pPr eaLnBrk="1" hangingPunct="1"/>
            <a:endParaRPr lang="zh-CN" altLang="en-US"/>
          </a:p>
        </p:txBody>
      </p:sp>
      <p:sp>
        <p:nvSpPr>
          <p:cNvPr id="6451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fld id="{9A4859DD-88E5-4B8D-89B3-52475C6CE8E4}" type="slidenum">
              <a:rPr kumimoji="0" altLang="en-US" sz="1200" b="0" i="0" u="none" strike="noStrike" kern="1200" cap="none" spc="0" normalizeH="0" baseline="0" noProof="1" smtClean="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t>10</a:t>
            </a:fld>
            <a:endParaRPr kumimoji="0" lang="zh-CN" altLang="en-US" sz="1200" b="0" i="0" u="none" strike="noStrike" kern="1200" cap="none" spc="0" normalizeH="0" baseline="0" noProof="1">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1763696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手繪多邊形 3"/>
          <p:cNvSpPr/>
          <p:nvPr/>
        </p:nvSpPr>
        <p:spPr bwMode="white">
          <a:xfrm>
            <a:off x="2452688" y="4076700"/>
            <a:ext cx="1736725" cy="1570038"/>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5" name="手繪多邊形 7"/>
          <p:cNvSpPr>
            <a:spLocks noEditPoints="1"/>
          </p:cNvSpPr>
          <p:nvPr/>
        </p:nvSpPr>
        <p:spPr bwMode="auto">
          <a:xfrm rot="20103791">
            <a:off x="2165029" y="1454691"/>
            <a:ext cx="1109245" cy="1434623"/>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2"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6" name="手繪多邊形 7"/>
          <p:cNvSpPr>
            <a:spLocks noEditPoints="1"/>
          </p:cNvSpPr>
          <p:nvPr/>
        </p:nvSpPr>
        <p:spPr bwMode="auto">
          <a:xfrm rot="20103791">
            <a:off x="2163763" y="1454150"/>
            <a:ext cx="1111250" cy="1435100"/>
          </a:xfrm>
          <a:custGeom>
            <a:avLst/>
            <a:gdLst>
              <a:gd name="T0" fmla="*/ 2147483647 w 199"/>
              <a:gd name="T1" fmla="*/ 2147483647 h 192"/>
              <a:gd name="T2" fmla="*/ 2147483647 w 199"/>
              <a:gd name="T3" fmla="*/ 2147483647 h 192"/>
              <a:gd name="T4" fmla="*/ 2147483647 w 199"/>
              <a:gd name="T5" fmla="*/ 2147483647 h 192"/>
              <a:gd name="T6" fmla="*/ 2147483647 w 199"/>
              <a:gd name="T7" fmla="*/ 2147483647 h 192"/>
              <a:gd name="T8" fmla="*/ 2147483647 w 199"/>
              <a:gd name="T9" fmla="*/ 2147483647 h 192"/>
              <a:gd name="T10" fmla="*/ 2147483647 w 199"/>
              <a:gd name="T11" fmla="*/ 2147483647 h 192"/>
              <a:gd name="T12" fmla="*/ 2147483647 w 199"/>
              <a:gd name="T13" fmla="*/ 2147483647 h 192"/>
              <a:gd name="T14" fmla="*/ 2147483647 w 199"/>
              <a:gd name="T15" fmla="*/ 2147483647 h 192"/>
              <a:gd name="T16" fmla="*/ 2147483647 w 199"/>
              <a:gd name="T17" fmla="*/ 2147483647 h 192"/>
              <a:gd name="T18" fmla="*/ 2147483647 w 199"/>
              <a:gd name="T19" fmla="*/ 2147483647 h 192"/>
              <a:gd name="T20" fmla="*/ 2147483647 w 199"/>
              <a:gd name="T21" fmla="*/ 2147483647 h 192"/>
              <a:gd name="T22" fmla="*/ 2147483647 w 199"/>
              <a:gd name="T23" fmla="*/ 0 h 192"/>
              <a:gd name="T24" fmla="*/ 2147483647 w 199"/>
              <a:gd name="T25" fmla="*/ 2147483647 h 192"/>
              <a:gd name="T26" fmla="*/ 2147483647 w 199"/>
              <a:gd name="T27" fmla="*/ 2147483647 h 192"/>
              <a:gd name="T28" fmla="*/ 2147483647 w 199"/>
              <a:gd name="T29" fmla="*/ 2147483647 h 192"/>
              <a:gd name="T30" fmla="*/ 2147483647 w 199"/>
              <a:gd name="T31" fmla="*/ 2147483647 h 192"/>
              <a:gd name="T32" fmla="*/ 2147483647 w 199"/>
              <a:gd name="T33" fmla="*/ 2147483647 h 192"/>
              <a:gd name="T34" fmla="*/ 2147483647 w 199"/>
              <a:gd name="T35" fmla="*/ 2147483647 h 192"/>
              <a:gd name="T36" fmla="*/ 2147483647 w 199"/>
              <a:gd name="T37" fmla="*/ 2147483647 h 192"/>
              <a:gd name="T38" fmla="*/ 2147483647 w 199"/>
              <a:gd name="T39" fmla="*/ 2147483647 h 192"/>
              <a:gd name="T40" fmla="*/ 2147483647 w 199"/>
              <a:gd name="T41" fmla="*/ 2147483647 h 192"/>
              <a:gd name="T42" fmla="*/ 2147483647 w 199"/>
              <a:gd name="T43" fmla="*/ 2147483647 h 192"/>
              <a:gd name="T44" fmla="*/ 2147483647 w 199"/>
              <a:gd name="T45" fmla="*/ 2147483647 h 192"/>
              <a:gd name="T46" fmla="*/ 2147483647 w 199"/>
              <a:gd name="T47" fmla="*/ 2147483647 h 192"/>
              <a:gd name="T48" fmla="*/ 2147483647 w 199"/>
              <a:gd name="T49" fmla="*/ 2147483647 h 192"/>
              <a:gd name="T50" fmla="*/ 2147483647 w 199"/>
              <a:gd name="T51" fmla="*/ 2147483647 h 192"/>
              <a:gd name="T52" fmla="*/ 2147483647 w 199"/>
              <a:gd name="T53" fmla="*/ 2147483647 h 192"/>
              <a:gd name="T54" fmla="*/ 2147483647 w 199"/>
              <a:gd name="T55" fmla="*/ 0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grpSp>
        <p:nvGrpSpPr>
          <p:cNvPr id="7" name="群組 35"/>
          <p:cNvGrpSpPr>
            <a:grpSpLocks/>
          </p:cNvGrpSpPr>
          <p:nvPr/>
        </p:nvGrpSpPr>
        <p:grpSpPr bwMode="auto">
          <a:xfrm rot="20973962" flipH="1">
            <a:off x="2289175" y="2992438"/>
            <a:ext cx="858838" cy="2257425"/>
            <a:chOff x="476031" y="3849940"/>
            <a:chExt cx="1102141" cy="2198698"/>
          </a:xfrm>
        </p:grpSpPr>
        <p:sp>
          <p:nvSpPr>
            <p:cNvPr id="8" name="心形 31"/>
            <p:cNvSpPr/>
            <p:nvPr/>
          </p:nvSpPr>
          <p:spPr bwMode="ltGray">
            <a:xfrm rot="20624671">
              <a:off x="481755" y="3841967"/>
              <a:ext cx="839338"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手繪多邊形 8"/>
            <p:cNvSpPr/>
            <p:nvPr/>
          </p:nvSpPr>
          <p:spPr bwMode="ltGray">
            <a:xfrm rot="20624671">
              <a:off x="1142729" y="4065168"/>
              <a:ext cx="59080" cy="1974499"/>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心形 31"/>
            <p:cNvSpPr/>
            <p:nvPr/>
          </p:nvSpPr>
          <p:spPr bwMode="ltGray">
            <a:xfrm rot="20392545">
              <a:off x="600307" y="4364804"/>
              <a:ext cx="837301"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 name="心形 31"/>
            <p:cNvSpPr/>
            <p:nvPr/>
          </p:nvSpPr>
          <p:spPr bwMode="ltGray">
            <a:xfrm rot="20416099">
              <a:off x="744030" y="4846106"/>
              <a:ext cx="839338"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2" name="手繪多邊形 11"/>
          <p:cNvSpPr/>
          <p:nvPr/>
        </p:nvSpPr>
        <p:spPr bwMode="white">
          <a:xfrm rot="20947308">
            <a:off x="-207963" y="1846263"/>
            <a:ext cx="2317751" cy="3179762"/>
          </a:xfrm>
          <a:custGeom>
            <a:avLst/>
            <a:gdLst>
              <a:gd name="connsiteX0" fmla="*/ 1807706 w 3091083"/>
              <a:gd name="connsiteY0" fmla="*/ 118472 h 3180739"/>
              <a:gd name="connsiteX1" fmla="*/ 2493364 w 3091083"/>
              <a:gd name="connsiteY1" fmla="*/ 1023759 h 3180739"/>
              <a:gd name="connsiteX2" fmla="*/ 1966119 w 3091083"/>
              <a:gd name="connsiteY2" fmla="*/ 2796210 h 3180739"/>
              <a:gd name="connsiteX3" fmla="*/ 595284 w 3091083"/>
              <a:gd name="connsiteY3" fmla="*/ 2668081 h 3180739"/>
              <a:gd name="connsiteX4" fmla="*/ 68155 w 3091083"/>
              <a:gd name="connsiteY4" fmla="*/ 2915518 h 3180739"/>
              <a:gd name="connsiteX5" fmla="*/ 0 w 3091083"/>
              <a:gd name="connsiteY5" fmla="*/ 2915621 h 3180739"/>
              <a:gd name="connsiteX6" fmla="*/ 560309 w 3091083"/>
              <a:gd name="connsiteY6" fmla="*/ 0 h 3180739"/>
              <a:gd name="connsiteX7" fmla="*/ 568686 w 3091083"/>
              <a:gd name="connsiteY7" fmla="*/ 2132 h 3180739"/>
              <a:gd name="connsiteX8" fmla="*/ 929205 w 3091083"/>
              <a:gd name="connsiteY8" fmla="*/ 383114 h 3180739"/>
              <a:gd name="connsiteX9" fmla="*/ 1807706 w 3091083"/>
              <a:gd name="connsiteY9" fmla="*/ 118472 h 318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1083" h="3180739">
                <a:moveTo>
                  <a:pt x="1807706" y="118472"/>
                </a:moveTo>
                <a:cubicBezTo>
                  <a:pt x="2240497" y="197093"/>
                  <a:pt x="2539132" y="594438"/>
                  <a:pt x="2493364" y="1023759"/>
                </a:cubicBezTo>
                <a:cubicBezTo>
                  <a:pt x="3509774" y="1084264"/>
                  <a:pt x="3161207" y="3376350"/>
                  <a:pt x="1966119" y="2796210"/>
                </a:cubicBezTo>
                <a:cubicBezTo>
                  <a:pt x="1720072" y="3244662"/>
                  <a:pt x="876481" y="3415500"/>
                  <a:pt x="595284" y="2668081"/>
                </a:cubicBezTo>
                <a:cubicBezTo>
                  <a:pt x="419535" y="2829577"/>
                  <a:pt x="238844" y="2904736"/>
                  <a:pt x="68155" y="2915518"/>
                </a:cubicBezTo>
                <a:lnTo>
                  <a:pt x="0" y="2915621"/>
                </a:lnTo>
                <a:lnTo>
                  <a:pt x="560309" y="0"/>
                </a:lnTo>
                <a:lnTo>
                  <a:pt x="568686" y="2132"/>
                </a:lnTo>
                <a:cubicBezTo>
                  <a:pt x="725127" y="52614"/>
                  <a:pt x="857441" y="172902"/>
                  <a:pt x="929205" y="383114"/>
                </a:cubicBezTo>
                <a:cubicBezTo>
                  <a:pt x="1240060" y="138868"/>
                  <a:pt x="1548031" y="71300"/>
                  <a:pt x="1807706" y="1184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3" name="手繪多邊形 22"/>
          <p:cNvSpPr>
            <a:spLocks/>
          </p:cNvSpPr>
          <p:nvPr/>
        </p:nvSpPr>
        <p:spPr bwMode="auto">
          <a:xfrm rot="20944497">
            <a:off x="925513" y="4449763"/>
            <a:ext cx="152400"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4" name="手繪多邊形 42"/>
          <p:cNvSpPr>
            <a:spLocks/>
          </p:cNvSpPr>
          <p:nvPr/>
        </p:nvSpPr>
        <p:spPr bwMode="auto">
          <a:xfrm>
            <a:off x="8189913" y="5035550"/>
            <a:ext cx="107950" cy="642938"/>
          </a:xfrm>
          <a:custGeom>
            <a:avLst/>
            <a:gdLst>
              <a:gd name="T0" fmla="*/ 37850 w 158844"/>
              <a:gd name="T1" fmla="*/ 0 h 703074"/>
              <a:gd name="T2" fmla="*/ 28542 w 158844"/>
              <a:gd name="T3" fmla="*/ 4569 h 703074"/>
              <a:gd name="T4" fmla="*/ 0 w 158844"/>
              <a:gd name="T5" fmla="*/ 411157 h 703074"/>
              <a:gd name="T6" fmla="*/ 9928 w 158844"/>
              <a:gd name="T7" fmla="*/ 409636 h 703074"/>
              <a:gd name="T8" fmla="*/ 37850 w 158844"/>
              <a:gd name="T9" fmla="*/ 0 h 7030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844" h="703074">
                <a:moveTo>
                  <a:pt x="158844" y="0"/>
                </a:moveTo>
                <a:lnTo>
                  <a:pt x="119782" y="7812"/>
                </a:lnTo>
                <a:cubicBezTo>
                  <a:pt x="79855" y="239566"/>
                  <a:pt x="52946" y="471320"/>
                  <a:pt x="0" y="703074"/>
                </a:cubicBezTo>
                <a:lnTo>
                  <a:pt x="41665" y="700471"/>
                </a:lnTo>
                <a:cubicBezTo>
                  <a:pt x="101556" y="446149"/>
                  <a:pt x="140616" y="134540"/>
                  <a:pt x="158844"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5" name="手繪多邊形 5"/>
          <p:cNvSpPr>
            <a:spLocks noEditPoints="1"/>
          </p:cNvSpPr>
          <p:nvPr/>
        </p:nvSpPr>
        <p:spPr bwMode="auto">
          <a:xfrm rot="631506">
            <a:off x="8027070" y="4358783"/>
            <a:ext cx="649060" cy="70822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6" name="手繪多邊形 5"/>
          <p:cNvSpPr>
            <a:spLocks noEditPoints="1"/>
          </p:cNvSpPr>
          <p:nvPr/>
        </p:nvSpPr>
        <p:spPr bwMode="auto">
          <a:xfrm rot="631506">
            <a:off x="8027988" y="4359275"/>
            <a:ext cx="647700" cy="708025"/>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7" name="手繪多邊形 22"/>
          <p:cNvSpPr>
            <a:spLocks/>
          </p:cNvSpPr>
          <p:nvPr/>
        </p:nvSpPr>
        <p:spPr bwMode="auto">
          <a:xfrm rot="315225" flipH="1">
            <a:off x="7637463" y="4697413"/>
            <a:ext cx="144462" cy="1138237"/>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8" name="手繪多邊形 17"/>
          <p:cNvSpPr/>
          <p:nvPr/>
        </p:nvSpPr>
        <p:spPr>
          <a:xfrm>
            <a:off x="998538" y="5145088"/>
            <a:ext cx="4632325" cy="1058862"/>
          </a:xfrm>
          <a:custGeom>
            <a:avLst/>
            <a:gdLst>
              <a:gd name="connsiteX0" fmla="*/ 19050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5" fmla="*/ 19050 w 9124950"/>
              <a:gd name="connsiteY5" fmla="*/ 180975 h 238125"/>
              <a:gd name="connsiteX0" fmla="*/ 85725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0" fmla="*/ 0 w 9124950"/>
              <a:gd name="connsiteY0" fmla="*/ 133350 h 238125"/>
              <a:gd name="connsiteX1" fmla="*/ 9124950 w 9124950"/>
              <a:gd name="connsiteY1" fmla="*/ 238125 h 238125"/>
              <a:gd name="connsiteX2" fmla="*/ 4438650 w 9124950"/>
              <a:gd name="connsiteY2" fmla="*/ 0 h 238125"/>
              <a:gd name="connsiteX3" fmla="*/ 0 w 9124950"/>
              <a:gd name="connsiteY3" fmla="*/ 133350 h 238125"/>
              <a:gd name="connsiteX0" fmla="*/ 36407 w 9161357"/>
              <a:gd name="connsiteY0" fmla="*/ 133350 h 449173"/>
              <a:gd name="connsiteX1" fmla="*/ 9161357 w 9161357"/>
              <a:gd name="connsiteY1" fmla="*/ 238125 h 449173"/>
              <a:gd name="connsiteX2" fmla="*/ 4475057 w 9161357"/>
              <a:gd name="connsiteY2" fmla="*/ 0 h 449173"/>
              <a:gd name="connsiteX3" fmla="*/ 36407 w 9161357"/>
              <a:gd name="connsiteY3" fmla="*/ 133350 h 449173"/>
              <a:gd name="connsiteX0" fmla="*/ 25473 w 9150645"/>
              <a:gd name="connsiteY0" fmla="*/ 627976 h 1050014"/>
              <a:gd name="connsiteX1" fmla="*/ 9150423 w 9150645"/>
              <a:gd name="connsiteY1" fmla="*/ 732751 h 1050014"/>
              <a:gd name="connsiteX2" fmla="*/ 4464123 w 9150645"/>
              <a:gd name="connsiteY2" fmla="*/ 494626 h 1050014"/>
              <a:gd name="connsiteX3" fmla="*/ 25473 w 9150645"/>
              <a:gd name="connsiteY3" fmla="*/ 627976 h 1050014"/>
              <a:gd name="connsiteX0" fmla="*/ 25525 w 9150557"/>
              <a:gd name="connsiteY0" fmla="*/ 133350 h 556394"/>
              <a:gd name="connsiteX1" fmla="*/ 9150475 w 9150557"/>
              <a:gd name="connsiteY1" fmla="*/ 238125 h 556394"/>
              <a:gd name="connsiteX2" fmla="*/ 4464175 w 9150557"/>
              <a:gd name="connsiteY2" fmla="*/ 0 h 556394"/>
              <a:gd name="connsiteX3" fmla="*/ 25525 w 9150557"/>
              <a:gd name="connsiteY3" fmla="*/ 133350 h 556394"/>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0 w 9115425"/>
              <a:gd name="connsiteY0" fmla="*/ 247650 h 247650"/>
              <a:gd name="connsiteX1" fmla="*/ 9115425 w 9115425"/>
              <a:gd name="connsiteY1" fmla="*/ 238125 h 247650"/>
              <a:gd name="connsiteX2" fmla="*/ 4429125 w 9115425"/>
              <a:gd name="connsiteY2" fmla="*/ 0 h 247650"/>
              <a:gd name="connsiteX3" fmla="*/ 0 w 9115425"/>
              <a:gd name="connsiteY3" fmla="*/ 247650 h 247650"/>
              <a:gd name="connsiteX0" fmla="*/ 0 w 9115425"/>
              <a:gd name="connsiteY0" fmla="*/ 9525 h 9525"/>
              <a:gd name="connsiteX1" fmla="*/ 9115425 w 9115425"/>
              <a:gd name="connsiteY1" fmla="*/ 0 h 9525"/>
              <a:gd name="connsiteX2" fmla="*/ 0 w 9115425"/>
              <a:gd name="connsiteY2" fmla="*/ 9525 h 9525"/>
              <a:gd name="connsiteX0" fmla="*/ 0 w 10000"/>
              <a:gd name="connsiteY0" fmla="*/ 292235 h 292235"/>
              <a:gd name="connsiteX1" fmla="*/ 10000 w 10000"/>
              <a:gd name="connsiteY1" fmla="*/ 282235 h 292235"/>
              <a:gd name="connsiteX2" fmla="*/ 0 w 10000"/>
              <a:gd name="connsiteY2" fmla="*/ 292235 h 292235"/>
              <a:gd name="connsiteX0" fmla="*/ 0 w 10001"/>
              <a:gd name="connsiteY0" fmla="*/ 294051 h 327478"/>
              <a:gd name="connsiteX1" fmla="*/ 10000 w 10001"/>
              <a:gd name="connsiteY1" fmla="*/ 284051 h 327478"/>
              <a:gd name="connsiteX2" fmla="*/ 0 w 10001"/>
              <a:gd name="connsiteY2" fmla="*/ 294051 h 327478"/>
              <a:gd name="connsiteX0" fmla="*/ 0 w 10006"/>
              <a:gd name="connsiteY0" fmla="*/ 423180 h 456620"/>
              <a:gd name="connsiteX1" fmla="*/ 10000 w 10006"/>
              <a:gd name="connsiteY1" fmla="*/ 413180 h 456620"/>
              <a:gd name="connsiteX2" fmla="*/ 0 w 10006"/>
              <a:gd name="connsiteY2" fmla="*/ 423180 h 456620"/>
              <a:gd name="connsiteX0" fmla="*/ 0 w 10000"/>
              <a:gd name="connsiteY0" fmla="*/ 423180 h 423180"/>
              <a:gd name="connsiteX1" fmla="*/ 10000 w 10000"/>
              <a:gd name="connsiteY1" fmla="*/ 413180 h 423180"/>
              <a:gd name="connsiteX2" fmla="*/ 0 w 10000"/>
              <a:gd name="connsiteY2" fmla="*/ 423180 h 423180"/>
              <a:gd name="connsiteX0" fmla="*/ 0 w 10073"/>
              <a:gd name="connsiteY0" fmla="*/ 389913 h 459913"/>
              <a:gd name="connsiteX1" fmla="*/ 10073 w 10073"/>
              <a:gd name="connsiteY1" fmla="*/ 459913 h 459913"/>
              <a:gd name="connsiteX2" fmla="*/ 0 w 10073"/>
              <a:gd name="connsiteY2" fmla="*/ 389913 h 459913"/>
              <a:gd name="connsiteX0" fmla="*/ 0 w 10104"/>
              <a:gd name="connsiteY0" fmla="*/ 423180 h 423180"/>
              <a:gd name="connsiteX1" fmla="*/ 10104 w 10104"/>
              <a:gd name="connsiteY1" fmla="*/ 413180 h 423180"/>
              <a:gd name="connsiteX2" fmla="*/ 0 w 10104"/>
              <a:gd name="connsiteY2" fmla="*/ 423180 h 423180"/>
              <a:gd name="connsiteX0" fmla="*/ 1039 w 11143"/>
              <a:gd name="connsiteY0" fmla="*/ 110027 h 110027"/>
              <a:gd name="connsiteX1" fmla="*/ 11143 w 11143"/>
              <a:gd name="connsiteY1" fmla="*/ 100027 h 110027"/>
              <a:gd name="connsiteX2" fmla="*/ 1467 w 11143"/>
              <a:gd name="connsiteY2" fmla="*/ 25 h 110027"/>
              <a:gd name="connsiteX3" fmla="*/ 1039 w 11143"/>
              <a:gd name="connsiteY3" fmla="*/ 110027 h 110027"/>
              <a:gd name="connsiteX0" fmla="*/ 1032 w 11136"/>
              <a:gd name="connsiteY0" fmla="*/ 840002 h 840002"/>
              <a:gd name="connsiteX1" fmla="*/ 11136 w 11136"/>
              <a:gd name="connsiteY1" fmla="*/ 830002 h 840002"/>
              <a:gd name="connsiteX2" fmla="*/ 1481 w 11136"/>
              <a:gd name="connsiteY2" fmla="*/ 2 h 840002"/>
              <a:gd name="connsiteX3" fmla="*/ 1032 w 11136"/>
              <a:gd name="connsiteY3" fmla="*/ 840002 h 840002"/>
              <a:gd name="connsiteX0" fmla="*/ 1032 w 12217"/>
              <a:gd name="connsiteY0" fmla="*/ 840078 h 861516"/>
              <a:gd name="connsiteX1" fmla="*/ 11136 w 12217"/>
              <a:gd name="connsiteY1" fmla="*/ 830078 h 861516"/>
              <a:gd name="connsiteX2" fmla="*/ 10844 w 12217"/>
              <a:gd name="connsiteY2" fmla="*/ 790076 h 861516"/>
              <a:gd name="connsiteX3" fmla="*/ 1481 w 12217"/>
              <a:gd name="connsiteY3" fmla="*/ 78 h 861516"/>
              <a:gd name="connsiteX4" fmla="*/ 1032 w 12217"/>
              <a:gd name="connsiteY4" fmla="*/ 840078 h 861516"/>
              <a:gd name="connsiteX0" fmla="*/ 1032 w 12337"/>
              <a:gd name="connsiteY0" fmla="*/ 840592 h 840592"/>
              <a:gd name="connsiteX1" fmla="*/ 11136 w 12337"/>
              <a:gd name="connsiteY1" fmla="*/ 830592 h 840592"/>
              <a:gd name="connsiteX2" fmla="*/ 11105 w 12337"/>
              <a:gd name="connsiteY2" fmla="*/ 210591 h 840592"/>
              <a:gd name="connsiteX3" fmla="*/ 1481 w 12337"/>
              <a:gd name="connsiteY3" fmla="*/ 592 h 840592"/>
              <a:gd name="connsiteX4" fmla="*/ 1032 w 12337"/>
              <a:gd name="connsiteY4" fmla="*/ 840592 h 840592"/>
              <a:gd name="connsiteX0" fmla="*/ 1032 w 11136"/>
              <a:gd name="connsiteY0" fmla="*/ 840592 h 840592"/>
              <a:gd name="connsiteX1" fmla="*/ 11136 w 11136"/>
              <a:gd name="connsiteY1" fmla="*/ 830592 h 840592"/>
              <a:gd name="connsiteX2" fmla="*/ 11105 w 11136"/>
              <a:gd name="connsiteY2" fmla="*/ 210591 h 840592"/>
              <a:gd name="connsiteX3" fmla="*/ 1481 w 11136"/>
              <a:gd name="connsiteY3" fmla="*/ 592 h 840592"/>
              <a:gd name="connsiteX4" fmla="*/ 1032 w 11136"/>
              <a:gd name="connsiteY4" fmla="*/ 840592 h 840592"/>
              <a:gd name="connsiteX0" fmla="*/ 1032 w 11136"/>
              <a:gd name="connsiteY0" fmla="*/ 840094 h 840094"/>
              <a:gd name="connsiteX1" fmla="*/ 11136 w 11136"/>
              <a:gd name="connsiteY1" fmla="*/ 830094 h 840094"/>
              <a:gd name="connsiteX2" fmla="*/ 11126 w 11136"/>
              <a:gd name="connsiteY2" fmla="*/ 680091 h 840094"/>
              <a:gd name="connsiteX3" fmla="*/ 1481 w 11136"/>
              <a:gd name="connsiteY3" fmla="*/ 94 h 840094"/>
              <a:gd name="connsiteX4" fmla="*/ 1032 w 11136"/>
              <a:gd name="connsiteY4" fmla="*/ 840094 h 840094"/>
              <a:gd name="connsiteX0" fmla="*/ 0 w 10104"/>
              <a:gd name="connsiteY0" fmla="*/ 840094 h 840094"/>
              <a:gd name="connsiteX1" fmla="*/ 10104 w 10104"/>
              <a:gd name="connsiteY1" fmla="*/ 830094 h 840094"/>
              <a:gd name="connsiteX2" fmla="*/ 10094 w 10104"/>
              <a:gd name="connsiteY2" fmla="*/ 680091 h 840094"/>
              <a:gd name="connsiteX3" fmla="*/ 449 w 10104"/>
              <a:gd name="connsiteY3" fmla="*/ 94 h 840094"/>
              <a:gd name="connsiteX4" fmla="*/ 0 w 10104"/>
              <a:gd name="connsiteY4" fmla="*/ 840094 h 840094"/>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303659 h 303659"/>
              <a:gd name="connsiteX1" fmla="*/ 10104 w 10104"/>
              <a:gd name="connsiteY1" fmla="*/ 293659 h 303659"/>
              <a:gd name="connsiteX2" fmla="*/ 10094 w 10104"/>
              <a:gd name="connsiteY2" fmla="*/ 143656 h 303659"/>
              <a:gd name="connsiteX3" fmla="*/ 31 w 10104"/>
              <a:gd name="connsiteY3" fmla="*/ 143657 h 303659"/>
              <a:gd name="connsiteX4" fmla="*/ 0 w 10104"/>
              <a:gd name="connsiteY4" fmla="*/ 303659 h 303659"/>
              <a:gd name="connsiteX0" fmla="*/ 0 w 10104"/>
              <a:gd name="connsiteY0" fmla="*/ 310235 h 310235"/>
              <a:gd name="connsiteX1" fmla="*/ 10104 w 10104"/>
              <a:gd name="connsiteY1" fmla="*/ 300235 h 310235"/>
              <a:gd name="connsiteX2" fmla="*/ 10094 w 10104"/>
              <a:gd name="connsiteY2" fmla="*/ 150232 h 310235"/>
              <a:gd name="connsiteX3" fmla="*/ 31 w 10104"/>
              <a:gd name="connsiteY3" fmla="*/ 150233 h 310235"/>
              <a:gd name="connsiteX4" fmla="*/ 0 w 10104"/>
              <a:gd name="connsiteY4" fmla="*/ 310235 h 310235"/>
              <a:gd name="connsiteX0" fmla="*/ 0 w 10104"/>
              <a:gd name="connsiteY0" fmla="*/ 904925 h 904925"/>
              <a:gd name="connsiteX1" fmla="*/ 10104 w 10104"/>
              <a:gd name="connsiteY1" fmla="*/ 894925 h 904925"/>
              <a:gd name="connsiteX2" fmla="*/ 10094 w 10104"/>
              <a:gd name="connsiteY2" fmla="*/ 744922 h 904925"/>
              <a:gd name="connsiteX3" fmla="*/ 5 w 10104"/>
              <a:gd name="connsiteY3" fmla="*/ 44926 h 904925"/>
              <a:gd name="connsiteX4" fmla="*/ 0 w 10104"/>
              <a:gd name="connsiteY4" fmla="*/ 904925 h 904925"/>
              <a:gd name="connsiteX0" fmla="*/ 0 w 10104"/>
              <a:gd name="connsiteY0" fmla="*/ 922108 h 922108"/>
              <a:gd name="connsiteX1" fmla="*/ 10104 w 10104"/>
              <a:gd name="connsiteY1" fmla="*/ 912108 h 922108"/>
              <a:gd name="connsiteX2" fmla="*/ 4678 w 10104"/>
              <a:gd name="connsiteY2" fmla="*/ 495440 h 922108"/>
              <a:gd name="connsiteX3" fmla="*/ 5 w 10104"/>
              <a:gd name="connsiteY3" fmla="*/ 62109 h 922108"/>
              <a:gd name="connsiteX4" fmla="*/ 0 w 10104"/>
              <a:gd name="connsiteY4" fmla="*/ 922108 h 922108"/>
              <a:gd name="connsiteX0" fmla="*/ 0 w 7117"/>
              <a:gd name="connsiteY0" fmla="*/ 922108 h 945441"/>
              <a:gd name="connsiteX1" fmla="*/ 7117 w 7117"/>
              <a:gd name="connsiteY1" fmla="*/ 945441 h 945441"/>
              <a:gd name="connsiteX2" fmla="*/ 4678 w 7117"/>
              <a:gd name="connsiteY2" fmla="*/ 495440 h 945441"/>
              <a:gd name="connsiteX3" fmla="*/ 5 w 7117"/>
              <a:gd name="connsiteY3" fmla="*/ 62109 h 945441"/>
              <a:gd name="connsiteX4" fmla="*/ 0 w 7117"/>
              <a:gd name="connsiteY4" fmla="*/ 922108 h 945441"/>
              <a:gd name="connsiteX0" fmla="*/ 0 w 10000"/>
              <a:gd name="connsiteY0" fmla="*/ 11344 h 11591"/>
              <a:gd name="connsiteX1" fmla="*/ 10000 w 10000"/>
              <a:gd name="connsiteY1" fmla="*/ 11591 h 11591"/>
              <a:gd name="connsiteX2" fmla="*/ 6757 w 10000"/>
              <a:gd name="connsiteY2" fmla="*/ 1014 h 11591"/>
              <a:gd name="connsiteX3" fmla="*/ 7 w 10000"/>
              <a:gd name="connsiteY3" fmla="*/ 2248 h 11591"/>
              <a:gd name="connsiteX4" fmla="*/ 0 w 10000"/>
              <a:gd name="connsiteY4" fmla="*/ 11344 h 11591"/>
              <a:gd name="connsiteX0" fmla="*/ 0 w 10000"/>
              <a:gd name="connsiteY0" fmla="*/ 9096 h 9343"/>
              <a:gd name="connsiteX1" fmla="*/ 10000 w 10000"/>
              <a:gd name="connsiteY1" fmla="*/ 9343 h 9343"/>
              <a:gd name="connsiteX2" fmla="*/ 7 w 10000"/>
              <a:gd name="connsiteY2" fmla="*/ 0 h 9343"/>
              <a:gd name="connsiteX3" fmla="*/ 0 w 10000"/>
              <a:gd name="connsiteY3" fmla="*/ 9096 h 9343"/>
              <a:gd name="connsiteX0" fmla="*/ 0 w 10489"/>
              <a:gd name="connsiteY0" fmla="*/ 9736 h 9736"/>
              <a:gd name="connsiteX1" fmla="*/ 10489 w 10489"/>
              <a:gd name="connsiteY1" fmla="*/ 9528 h 9736"/>
              <a:gd name="connsiteX2" fmla="*/ 7 w 10489"/>
              <a:gd name="connsiteY2" fmla="*/ 0 h 9736"/>
              <a:gd name="connsiteX3" fmla="*/ 0 w 10489"/>
              <a:gd name="connsiteY3" fmla="*/ 9736 h 9736"/>
              <a:gd name="connsiteX0" fmla="*/ 0 w 10000"/>
              <a:gd name="connsiteY0" fmla="*/ 12587 h 12587"/>
              <a:gd name="connsiteX1" fmla="*/ 10000 w 10000"/>
              <a:gd name="connsiteY1" fmla="*/ 12373 h 12587"/>
              <a:gd name="connsiteX2" fmla="*/ 7 w 10000"/>
              <a:gd name="connsiteY2" fmla="*/ 2587 h 12587"/>
              <a:gd name="connsiteX3" fmla="*/ 0 w 10000"/>
              <a:gd name="connsiteY3" fmla="*/ 12587 h 12587"/>
              <a:gd name="connsiteX0" fmla="*/ 0 w 10000"/>
              <a:gd name="connsiteY0" fmla="*/ 12678 h 12678"/>
              <a:gd name="connsiteX1" fmla="*/ 10000 w 10000"/>
              <a:gd name="connsiteY1" fmla="*/ 12464 h 12678"/>
              <a:gd name="connsiteX2" fmla="*/ 7 w 10000"/>
              <a:gd name="connsiteY2" fmla="*/ 2678 h 12678"/>
              <a:gd name="connsiteX3" fmla="*/ 0 w 10000"/>
              <a:gd name="connsiteY3" fmla="*/ 12678 h 12678"/>
              <a:gd name="connsiteX0" fmla="*/ 0 w 10000"/>
              <a:gd name="connsiteY0" fmla="*/ 12793 h 12793"/>
              <a:gd name="connsiteX1" fmla="*/ 10000 w 10000"/>
              <a:gd name="connsiteY1" fmla="*/ 12579 h 12793"/>
              <a:gd name="connsiteX2" fmla="*/ 7 w 10000"/>
              <a:gd name="connsiteY2" fmla="*/ 2793 h 12793"/>
              <a:gd name="connsiteX3" fmla="*/ 0 w 10000"/>
              <a:gd name="connsiteY3" fmla="*/ 12793 h 12793"/>
              <a:gd name="connsiteX0" fmla="*/ 0 w 10000"/>
              <a:gd name="connsiteY0" fmla="*/ 16006 h 16006"/>
              <a:gd name="connsiteX1" fmla="*/ 10000 w 10000"/>
              <a:gd name="connsiteY1" fmla="*/ 15792 h 16006"/>
              <a:gd name="connsiteX2" fmla="*/ 19 w 10000"/>
              <a:gd name="connsiteY2" fmla="*/ 2421 h 16006"/>
              <a:gd name="connsiteX3" fmla="*/ 0 w 10000"/>
              <a:gd name="connsiteY3" fmla="*/ 16006 h 16006"/>
              <a:gd name="connsiteX0" fmla="*/ 0 w 3596"/>
              <a:gd name="connsiteY0" fmla="*/ 16215 h 16215"/>
              <a:gd name="connsiteX1" fmla="*/ 3596 w 3596"/>
              <a:gd name="connsiteY1" fmla="*/ 13869 h 16215"/>
              <a:gd name="connsiteX2" fmla="*/ 19 w 3596"/>
              <a:gd name="connsiteY2" fmla="*/ 2630 h 16215"/>
              <a:gd name="connsiteX3" fmla="*/ 0 w 3596"/>
              <a:gd name="connsiteY3" fmla="*/ 16215 h 16215"/>
              <a:gd name="connsiteX0" fmla="*/ 0 w 13503"/>
              <a:gd name="connsiteY0" fmla="*/ 9889 h 9889"/>
              <a:gd name="connsiteX1" fmla="*/ 13503 w 13503"/>
              <a:gd name="connsiteY1" fmla="*/ 9577 h 9889"/>
              <a:gd name="connsiteX2" fmla="*/ 53 w 13503"/>
              <a:gd name="connsiteY2" fmla="*/ 1511 h 9889"/>
              <a:gd name="connsiteX3" fmla="*/ 0 w 13503"/>
              <a:gd name="connsiteY3" fmla="*/ 9889 h 9889"/>
              <a:gd name="connsiteX0" fmla="*/ 0 w 10000"/>
              <a:gd name="connsiteY0" fmla="*/ 8472 h 8472"/>
              <a:gd name="connsiteX1" fmla="*/ 10000 w 10000"/>
              <a:gd name="connsiteY1" fmla="*/ 8156 h 8472"/>
              <a:gd name="connsiteX2" fmla="*/ 39 w 10000"/>
              <a:gd name="connsiteY2" fmla="*/ 0 h 8472"/>
              <a:gd name="connsiteX3" fmla="*/ 0 w 10000"/>
              <a:gd name="connsiteY3" fmla="*/ 8472 h 8472"/>
              <a:gd name="connsiteX0" fmla="*/ 0 w 10000"/>
              <a:gd name="connsiteY0" fmla="*/ 10013 h 10013"/>
              <a:gd name="connsiteX1" fmla="*/ 10000 w 10000"/>
              <a:gd name="connsiteY1" fmla="*/ 9640 h 10013"/>
              <a:gd name="connsiteX2" fmla="*/ 39 w 10000"/>
              <a:gd name="connsiteY2" fmla="*/ 13 h 10013"/>
              <a:gd name="connsiteX3" fmla="*/ 0 w 10000"/>
              <a:gd name="connsiteY3" fmla="*/ 10013 h 10013"/>
              <a:gd name="connsiteX0" fmla="*/ 0 w 10697"/>
              <a:gd name="connsiteY0" fmla="*/ 10013 h 10013"/>
              <a:gd name="connsiteX1" fmla="*/ 10697 w 10697"/>
              <a:gd name="connsiteY1" fmla="*/ 9925 h 10013"/>
              <a:gd name="connsiteX2" fmla="*/ 39 w 10697"/>
              <a:gd name="connsiteY2" fmla="*/ 13 h 10013"/>
              <a:gd name="connsiteX3" fmla="*/ 0 w 10697"/>
              <a:gd name="connsiteY3" fmla="*/ 10013 h 10013"/>
              <a:gd name="connsiteX0" fmla="*/ 0 w 10697"/>
              <a:gd name="connsiteY0" fmla="*/ 10016 h 10016"/>
              <a:gd name="connsiteX1" fmla="*/ 10697 w 10697"/>
              <a:gd name="connsiteY1" fmla="*/ 9928 h 10016"/>
              <a:gd name="connsiteX2" fmla="*/ 39 w 10697"/>
              <a:gd name="connsiteY2" fmla="*/ 16 h 10016"/>
              <a:gd name="connsiteX3" fmla="*/ 0 w 10697"/>
              <a:gd name="connsiteY3" fmla="*/ 10016 h 10016"/>
              <a:gd name="connsiteX0" fmla="*/ 1739 w 12436"/>
              <a:gd name="connsiteY0" fmla="*/ 6184 h 6184"/>
              <a:gd name="connsiteX1" fmla="*/ 12436 w 12436"/>
              <a:gd name="connsiteY1" fmla="*/ 6096 h 6184"/>
              <a:gd name="connsiteX2" fmla="*/ 0 w 12436"/>
              <a:gd name="connsiteY2" fmla="*/ 36 h 6184"/>
              <a:gd name="connsiteX3" fmla="*/ 1739 w 12436"/>
              <a:gd name="connsiteY3" fmla="*/ 6184 h 6184"/>
              <a:gd name="connsiteX0" fmla="*/ 1398 w 6233"/>
              <a:gd name="connsiteY0" fmla="*/ 12372 h 12372"/>
              <a:gd name="connsiteX1" fmla="*/ 6233 w 6233"/>
              <a:gd name="connsiteY1" fmla="*/ 2772 h 12372"/>
              <a:gd name="connsiteX2" fmla="*/ 0 w 6233"/>
              <a:gd name="connsiteY2" fmla="*/ 2430 h 12372"/>
              <a:gd name="connsiteX3" fmla="*/ 1398 w 6233"/>
              <a:gd name="connsiteY3" fmla="*/ 12372 h 12372"/>
              <a:gd name="connsiteX0" fmla="*/ 2244 w 10001"/>
              <a:gd name="connsiteY0" fmla="*/ 10284 h 10284"/>
              <a:gd name="connsiteX1" fmla="*/ 10001 w 10001"/>
              <a:gd name="connsiteY1" fmla="*/ 2525 h 10284"/>
              <a:gd name="connsiteX2" fmla="*/ 1 w 10001"/>
              <a:gd name="connsiteY2" fmla="*/ 2248 h 10284"/>
              <a:gd name="connsiteX3" fmla="*/ 2244 w 10001"/>
              <a:gd name="connsiteY3" fmla="*/ 10284 h 10284"/>
              <a:gd name="connsiteX0" fmla="*/ 2244 w 10001"/>
              <a:gd name="connsiteY0" fmla="*/ 8759 h 8759"/>
              <a:gd name="connsiteX1" fmla="*/ 10001 w 10001"/>
              <a:gd name="connsiteY1" fmla="*/ 1000 h 8759"/>
              <a:gd name="connsiteX2" fmla="*/ 1 w 10001"/>
              <a:gd name="connsiteY2" fmla="*/ 723 h 8759"/>
              <a:gd name="connsiteX3" fmla="*/ 2244 w 10001"/>
              <a:gd name="connsiteY3" fmla="*/ 8759 h 8759"/>
              <a:gd name="connsiteX0" fmla="*/ 2244 w 10000"/>
              <a:gd name="connsiteY0" fmla="*/ 10643 h 10643"/>
              <a:gd name="connsiteX1" fmla="*/ 10000 w 10000"/>
              <a:gd name="connsiteY1" fmla="*/ 1785 h 10643"/>
              <a:gd name="connsiteX2" fmla="*/ 1 w 10000"/>
              <a:gd name="connsiteY2" fmla="*/ 1468 h 10643"/>
              <a:gd name="connsiteX3" fmla="*/ 2244 w 10000"/>
              <a:gd name="connsiteY3" fmla="*/ 10643 h 10643"/>
              <a:gd name="connsiteX0" fmla="*/ 2244 w 10000"/>
              <a:gd name="connsiteY0" fmla="*/ 11013 h 11013"/>
              <a:gd name="connsiteX1" fmla="*/ 10000 w 10000"/>
              <a:gd name="connsiteY1" fmla="*/ 2155 h 11013"/>
              <a:gd name="connsiteX2" fmla="*/ 1 w 10000"/>
              <a:gd name="connsiteY2" fmla="*/ 1838 h 11013"/>
              <a:gd name="connsiteX3" fmla="*/ 2244 w 10000"/>
              <a:gd name="connsiteY3" fmla="*/ 11013 h 11013"/>
              <a:gd name="connsiteX0" fmla="*/ 8225 w 10000"/>
              <a:gd name="connsiteY0" fmla="*/ 6117 h 6117"/>
              <a:gd name="connsiteX1" fmla="*/ 10000 w 10000"/>
              <a:gd name="connsiteY1" fmla="*/ 2155 h 6117"/>
              <a:gd name="connsiteX2" fmla="*/ 1 w 10000"/>
              <a:gd name="connsiteY2" fmla="*/ 1838 h 6117"/>
              <a:gd name="connsiteX3" fmla="*/ 8225 w 10000"/>
              <a:gd name="connsiteY3" fmla="*/ 6117 h 6117"/>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2 w 9999"/>
              <a:gd name="connsiteY0" fmla="*/ 11392 h 11392"/>
              <a:gd name="connsiteX1" fmla="*/ 9999 w 9999"/>
              <a:gd name="connsiteY1" fmla="*/ 3523 h 11392"/>
              <a:gd name="connsiteX2" fmla="*/ 0 w 9999"/>
              <a:gd name="connsiteY2" fmla="*/ 3005 h 11392"/>
              <a:gd name="connsiteX3" fmla="*/ 5032 w 9999"/>
              <a:gd name="connsiteY3" fmla="*/ 11392 h 11392"/>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155"/>
              <a:gd name="connsiteY0" fmla="*/ 9869 h 9869"/>
              <a:gd name="connsiteX1" fmla="*/ 10155 w 10155"/>
              <a:gd name="connsiteY1" fmla="*/ 3267 h 9869"/>
              <a:gd name="connsiteX2" fmla="*/ 0 w 10155"/>
              <a:gd name="connsiteY2" fmla="*/ 2507 h 9869"/>
              <a:gd name="connsiteX3" fmla="*/ 5033 w 10155"/>
              <a:gd name="connsiteY3" fmla="*/ 9869 h 9869"/>
              <a:gd name="connsiteX0" fmla="*/ 8921 w 10000"/>
              <a:gd name="connsiteY0" fmla="*/ 11193 h 11193"/>
              <a:gd name="connsiteX1" fmla="*/ 10000 w 10000"/>
              <a:gd name="connsiteY1" fmla="*/ 3310 h 11193"/>
              <a:gd name="connsiteX2" fmla="*/ 0 w 10000"/>
              <a:gd name="connsiteY2" fmla="*/ 2540 h 11193"/>
              <a:gd name="connsiteX3" fmla="*/ 8921 w 10000"/>
              <a:gd name="connsiteY3" fmla="*/ 11193 h 11193"/>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9022 w 16049"/>
              <a:gd name="connsiteY0" fmla="*/ 10413 h 10413"/>
              <a:gd name="connsiteX1" fmla="*/ 16049 w 16049"/>
              <a:gd name="connsiteY1" fmla="*/ 5597 h 10413"/>
              <a:gd name="connsiteX2" fmla="*/ 0 w 16049"/>
              <a:gd name="connsiteY2" fmla="*/ 1590 h 10413"/>
              <a:gd name="connsiteX3" fmla="*/ 9022 w 16049"/>
              <a:gd name="connsiteY3" fmla="*/ 10413 h 10413"/>
              <a:gd name="connsiteX0" fmla="*/ 9022 w 16049"/>
              <a:gd name="connsiteY0" fmla="*/ 11837 h 11837"/>
              <a:gd name="connsiteX1" fmla="*/ 16049 w 16049"/>
              <a:gd name="connsiteY1" fmla="*/ 7021 h 11837"/>
              <a:gd name="connsiteX2" fmla="*/ 0 w 16049"/>
              <a:gd name="connsiteY2" fmla="*/ 3014 h 11837"/>
              <a:gd name="connsiteX3" fmla="*/ 9022 w 16049"/>
              <a:gd name="connsiteY3" fmla="*/ 11837 h 11837"/>
              <a:gd name="connsiteX0" fmla="*/ 9022 w 16049"/>
              <a:gd name="connsiteY0" fmla="*/ 12080 h 12080"/>
              <a:gd name="connsiteX1" fmla="*/ 16049 w 16049"/>
              <a:gd name="connsiteY1" fmla="*/ 7264 h 12080"/>
              <a:gd name="connsiteX2" fmla="*/ 0 w 16049"/>
              <a:gd name="connsiteY2" fmla="*/ 3257 h 12080"/>
              <a:gd name="connsiteX3" fmla="*/ 9022 w 16049"/>
              <a:gd name="connsiteY3" fmla="*/ 12080 h 12080"/>
              <a:gd name="connsiteX0" fmla="*/ 9022 w 16889"/>
              <a:gd name="connsiteY0" fmla="*/ 11602 h 11602"/>
              <a:gd name="connsiteX1" fmla="*/ 16889 w 16889"/>
              <a:gd name="connsiteY1" fmla="*/ 9001 h 11602"/>
              <a:gd name="connsiteX2" fmla="*/ 0 w 16889"/>
              <a:gd name="connsiteY2" fmla="*/ 2779 h 11602"/>
              <a:gd name="connsiteX3" fmla="*/ 9022 w 16889"/>
              <a:gd name="connsiteY3" fmla="*/ 11602 h 11602"/>
              <a:gd name="connsiteX0" fmla="*/ 9560 w 16889"/>
              <a:gd name="connsiteY0" fmla="*/ 13988 h 13988"/>
              <a:gd name="connsiteX1" fmla="*/ 16889 w 16889"/>
              <a:gd name="connsiteY1" fmla="*/ 9001 h 13988"/>
              <a:gd name="connsiteX2" fmla="*/ 0 w 16889"/>
              <a:gd name="connsiteY2" fmla="*/ 2779 h 13988"/>
              <a:gd name="connsiteX3" fmla="*/ 9560 w 16889"/>
              <a:gd name="connsiteY3" fmla="*/ 13988 h 13988"/>
              <a:gd name="connsiteX0" fmla="*/ 9560 w 17427"/>
              <a:gd name="connsiteY0" fmla="*/ 13988 h 13988"/>
              <a:gd name="connsiteX1" fmla="*/ 17427 w 17427"/>
              <a:gd name="connsiteY1" fmla="*/ 9001 h 13988"/>
              <a:gd name="connsiteX2" fmla="*/ 0 w 17427"/>
              <a:gd name="connsiteY2" fmla="*/ 2779 h 13988"/>
              <a:gd name="connsiteX3" fmla="*/ 9560 w 17427"/>
              <a:gd name="connsiteY3" fmla="*/ 13988 h 13988"/>
              <a:gd name="connsiteX0" fmla="*/ 9560 w 17427"/>
              <a:gd name="connsiteY0" fmla="*/ 14260 h 14260"/>
              <a:gd name="connsiteX1" fmla="*/ 17427 w 17427"/>
              <a:gd name="connsiteY1" fmla="*/ 9273 h 14260"/>
              <a:gd name="connsiteX2" fmla="*/ 0 w 17427"/>
              <a:gd name="connsiteY2" fmla="*/ 3051 h 14260"/>
              <a:gd name="connsiteX3" fmla="*/ 9560 w 17427"/>
              <a:gd name="connsiteY3" fmla="*/ 14260 h 14260"/>
              <a:gd name="connsiteX0" fmla="*/ 9560 w 17427"/>
              <a:gd name="connsiteY0" fmla="*/ 15164 h 15164"/>
              <a:gd name="connsiteX1" fmla="*/ 17427 w 17427"/>
              <a:gd name="connsiteY1" fmla="*/ 10177 h 15164"/>
              <a:gd name="connsiteX2" fmla="*/ 0 w 17427"/>
              <a:gd name="connsiteY2" fmla="*/ 3955 h 15164"/>
              <a:gd name="connsiteX3" fmla="*/ 9560 w 17427"/>
              <a:gd name="connsiteY3" fmla="*/ 15164 h 15164"/>
            </a:gdLst>
            <a:ahLst/>
            <a:cxnLst>
              <a:cxn ang="0">
                <a:pos x="connsiteX0" y="connsiteY0"/>
              </a:cxn>
              <a:cxn ang="0">
                <a:pos x="connsiteX1" y="connsiteY1"/>
              </a:cxn>
              <a:cxn ang="0">
                <a:pos x="connsiteX2" y="connsiteY2"/>
              </a:cxn>
              <a:cxn ang="0">
                <a:pos x="connsiteX3" y="connsiteY3"/>
              </a:cxn>
            </a:cxnLst>
            <a:rect l="l" t="t" r="r" b="b"/>
            <a:pathLst>
              <a:path w="17427" h="15164">
                <a:moveTo>
                  <a:pt x="9560" y="15164"/>
                </a:moveTo>
                <a:cubicBezTo>
                  <a:pt x="11979" y="12476"/>
                  <a:pt x="15918" y="11427"/>
                  <a:pt x="17427" y="10177"/>
                </a:cubicBezTo>
                <a:cubicBezTo>
                  <a:pt x="14981" y="3702"/>
                  <a:pt x="4884" y="-5282"/>
                  <a:pt x="0" y="3955"/>
                </a:cubicBezTo>
                <a:cubicBezTo>
                  <a:pt x="2595" y="5197"/>
                  <a:pt x="9407" y="13614"/>
                  <a:pt x="9560" y="15164"/>
                </a:cubicBezTo>
                <a:close/>
              </a:path>
            </a:pathLst>
          </a:custGeom>
          <a:solidFill>
            <a:schemeClr val="accent2">
              <a:lumMod val="60000"/>
              <a:lumOff val="40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9" name="手繪多邊形 18"/>
          <p:cNvSpPr/>
          <p:nvPr/>
        </p:nvSpPr>
        <p:spPr>
          <a:xfrm>
            <a:off x="-8245" y="5318761"/>
            <a:ext cx="3599719" cy="1548981"/>
          </a:xfrm>
          <a:custGeom>
            <a:avLst/>
            <a:gdLst>
              <a:gd name="connsiteX0" fmla="*/ 238164 w 4799625"/>
              <a:gd name="connsiteY0" fmla="*/ 977 h 1548981"/>
              <a:gd name="connsiteX1" fmla="*/ 4799625 w 4799625"/>
              <a:gd name="connsiteY1" fmla="*/ 894321 h 1548981"/>
              <a:gd name="connsiteX2" fmla="*/ 2666651 w 4799625"/>
              <a:gd name="connsiteY2" fmla="*/ 1424464 h 1548981"/>
              <a:gd name="connsiteX3" fmla="*/ 2403068 w 4799625"/>
              <a:gd name="connsiteY3" fmla="*/ 1548981 h 1548981"/>
              <a:gd name="connsiteX4" fmla="*/ 0 w 4799625"/>
              <a:gd name="connsiteY4" fmla="*/ 1548981 h 1548981"/>
              <a:gd name="connsiteX5" fmla="*/ 0 w 4799625"/>
              <a:gd name="connsiteY5" fmla="*/ 10991 h 1548981"/>
              <a:gd name="connsiteX6" fmla="*/ 97462 w 4799625"/>
              <a:gd name="connsiteY6" fmla="*/ 5213 h 1548981"/>
              <a:gd name="connsiteX7" fmla="*/ 238164 w 4799625"/>
              <a:gd name="connsiteY7" fmla="*/ 977 h 154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9625" h="1548981">
                <a:moveTo>
                  <a:pt x="238164" y="977"/>
                </a:moveTo>
                <a:cubicBezTo>
                  <a:pt x="1600844" y="-22805"/>
                  <a:pt x="4306110" y="390350"/>
                  <a:pt x="4799625" y="894321"/>
                </a:cubicBezTo>
                <a:cubicBezTo>
                  <a:pt x="4629055" y="822137"/>
                  <a:pt x="3489081" y="1079087"/>
                  <a:pt x="2666651" y="1424464"/>
                </a:cubicBezTo>
                <a:lnTo>
                  <a:pt x="2403068" y="1548981"/>
                </a:lnTo>
                <a:lnTo>
                  <a:pt x="0" y="1548981"/>
                </a:lnTo>
                <a:lnTo>
                  <a:pt x="0" y="10991"/>
                </a:lnTo>
                <a:lnTo>
                  <a:pt x="97462" y="5213"/>
                </a:lnTo>
                <a:cubicBezTo>
                  <a:pt x="142543" y="3233"/>
                  <a:pt x="189497" y="1827"/>
                  <a:pt x="238164" y="977"/>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0" name="手繪多邊形 19"/>
          <p:cNvSpPr/>
          <p:nvPr/>
        </p:nvSpPr>
        <p:spPr>
          <a:xfrm>
            <a:off x="-7938" y="6002338"/>
            <a:ext cx="3914776" cy="865187"/>
          </a:xfrm>
          <a:custGeom>
            <a:avLst/>
            <a:gdLst>
              <a:gd name="connsiteX0" fmla="*/ 3789102 w 5219925"/>
              <a:gd name="connsiteY0" fmla="*/ 158 h 865730"/>
              <a:gd name="connsiteX1" fmla="*/ 5219925 w 5219925"/>
              <a:gd name="connsiteY1" fmla="*/ 86096 h 865730"/>
              <a:gd name="connsiteX2" fmla="*/ 2113082 w 5219925"/>
              <a:gd name="connsiteY2" fmla="*/ 854650 h 865730"/>
              <a:gd name="connsiteX3" fmla="*/ 2079317 w 5219925"/>
              <a:gd name="connsiteY3" fmla="*/ 865730 h 865730"/>
              <a:gd name="connsiteX4" fmla="*/ 0 w 5219925"/>
              <a:gd name="connsiteY4" fmla="*/ 865730 h 865730"/>
              <a:gd name="connsiteX5" fmla="*/ 0 w 5219925"/>
              <a:gd name="connsiteY5" fmla="*/ 419996 h 865730"/>
              <a:gd name="connsiteX6" fmla="*/ 102049 w 5219925"/>
              <a:gd name="connsiteY6" fmla="*/ 395590 h 865730"/>
              <a:gd name="connsiteX7" fmla="*/ 3789102 w 5219925"/>
              <a:gd name="connsiteY7" fmla="*/ 158 h 86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9925" h="865730">
                <a:moveTo>
                  <a:pt x="3789102" y="158"/>
                </a:moveTo>
                <a:cubicBezTo>
                  <a:pt x="4301489" y="-2262"/>
                  <a:pt x="4792852" y="22837"/>
                  <a:pt x="5219925" y="86096"/>
                </a:cubicBezTo>
                <a:cubicBezTo>
                  <a:pt x="4181461" y="186674"/>
                  <a:pt x="2698071" y="663036"/>
                  <a:pt x="2113082" y="854650"/>
                </a:cubicBezTo>
                <a:lnTo>
                  <a:pt x="2079317" y="865730"/>
                </a:lnTo>
                <a:lnTo>
                  <a:pt x="0" y="865730"/>
                </a:lnTo>
                <a:lnTo>
                  <a:pt x="0" y="419996"/>
                </a:lnTo>
                <a:lnTo>
                  <a:pt x="102049" y="395590"/>
                </a:lnTo>
                <a:cubicBezTo>
                  <a:pt x="954201" y="202479"/>
                  <a:pt x="2444085" y="6509"/>
                  <a:pt x="3789102" y="158"/>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1" name="手繪多邊形 49"/>
          <p:cNvSpPr>
            <a:spLocks/>
          </p:cNvSpPr>
          <p:nvPr/>
        </p:nvSpPr>
        <p:spPr bwMode="auto">
          <a:xfrm>
            <a:off x="6599238" y="5646738"/>
            <a:ext cx="2339975" cy="688975"/>
          </a:xfrm>
          <a:custGeom>
            <a:avLst/>
            <a:gdLst>
              <a:gd name="T0" fmla="*/ 2147483647 w 10000"/>
              <a:gd name="T1" fmla="*/ 2147483647 h 9247"/>
              <a:gd name="T2" fmla="*/ 2147483647 w 10000"/>
              <a:gd name="T3" fmla="*/ 2147483647 h 9247"/>
              <a:gd name="T4" fmla="*/ 0 w 10000"/>
              <a:gd name="T5" fmla="*/ 2147483647 h 9247"/>
              <a:gd name="T6" fmla="*/ 2147483647 w 10000"/>
              <a:gd name="T7" fmla="*/ 2147483647 h 92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0" h="9247">
                <a:moveTo>
                  <a:pt x="5625" y="9247"/>
                </a:moveTo>
                <a:cubicBezTo>
                  <a:pt x="7303" y="5610"/>
                  <a:pt x="7975" y="4149"/>
                  <a:pt x="10000" y="1673"/>
                </a:cubicBezTo>
                <a:cubicBezTo>
                  <a:pt x="9205" y="191"/>
                  <a:pt x="3713" y="-1448"/>
                  <a:pt x="0" y="2257"/>
                </a:cubicBezTo>
                <a:cubicBezTo>
                  <a:pt x="2946" y="3421"/>
                  <a:pt x="5452" y="7795"/>
                  <a:pt x="5625" y="9247"/>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22" name="手繪多邊形 21"/>
          <p:cNvSpPr/>
          <p:nvPr/>
        </p:nvSpPr>
        <p:spPr>
          <a:xfrm>
            <a:off x="1528729" y="5657798"/>
            <a:ext cx="7612892" cy="1209945"/>
          </a:xfrm>
          <a:custGeom>
            <a:avLst/>
            <a:gdLst>
              <a:gd name="connsiteX0" fmla="*/ 10150522 w 10150522"/>
              <a:gd name="connsiteY0" fmla="*/ 0 h 1209945"/>
              <a:gd name="connsiteX1" fmla="*/ 10147833 w 10150522"/>
              <a:gd name="connsiteY1" fmla="*/ 1064685 h 1209945"/>
              <a:gd name="connsiteX2" fmla="*/ 10147544 w 10150522"/>
              <a:gd name="connsiteY2" fmla="*/ 1209945 h 1209945"/>
              <a:gd name="connsiteX3" fmla="*/ 0 w 10150522"/>
              <a:gd name="connsiteY3" fmla="*/ 1209945 h 1209945"/>
              <a:gd name="connsiteX4" fmla="*/ 217545 w 10150522"/>
              <a:gd name="connsiteY4" fmla="*/ 1110460 h 1209945"/>
              <a:gd name="connsiteX5" fmla="*/ 8710955 w 10150522"/>
              <a:gd name="connsiteY5" fmla="*/ 385979 h 1209945"/>
              <a:gd name="connsiteX6" fmla="*/ 10150522 w 10150522"/>
              <a:gd name="connsiteY6" fmla="*/ 0 h 120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522" h="1209945">
                <a:moveTo>
                  <a:pt x="10150522" y="0"/>
                </a:moveTo>
                <a:cubicBezTo>
                  <a:pt x="10149764" y="423249"/>
                  <a:pt x="10148674" y="682449"/>
                  <a:pt x="10147833" y="1064685"/>
                </a:cubicBezTo>
                <a:lnTo>
                  <a:pt x="10147544" y="1209945"/>
                </a:lnTo>
                <a:lnTo>
                  <a:pt x="0" y="1209945"/>
                </a:lnTo>
                <a:lnTo>
                  <a:pt x="217545" y="1110460"/>
                </a:lnTo>
                <a:cubicBezTo>
                  <a:pt x="3456572" y="-301784"/>
                  <a:pt x="7514042" y="14183"/>
                  <a:pt x="8710955" y="385979"/>
                </a:cubicBezTo>
                <a:cubicBezTo>
                  <a:pt x="9373338" y="-40497"/>
                  <a:pt x="9892327" y="8628"/>
                  <a:pt x="10150522" y="0"/>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3" name="手繪多邊形 22"/>
          <p:cNvSpPr/>
          <p:nvPr/>
        </p:nvSpPr>
        <p:spPr bwMode="ltGray">
          <a:xfrm>
            <a:off x="1258888" y="4241800"/>
            <a:ext cx="92075" cy="106362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19317 w 220167"/>
              <a:gd name="connsiteY0" fmla="*/ 0 h 2317810"/>
              <a:gd name="connsiteX1" fmla="*/ 220167 w 220167"/>
              <a:gd name="connsiteY1" fmla="*/ 2317810 h 2317810"/>
              <a:gd name="connsiteX0" fmla="*/ 21546 w 222396"/>
              <a:gd name="connsiteY0" fmla="*/ 0 h 2317810"/>
              <a:gd name="connsiteX1" fmla="*/ 222396 w 222396"/>
              <a:gd name="connsiteY1" fmla="*/ 2317810 h 2317810"/>
              <a:gd name="connsiteX0" fmla="*/ 21548 w 222398"/>
              <a:gd name="connsiteY0" fmla="*/ 0 h 2216871"/>
              <a:gd name="connsiteX1" fmla="*/ 222398 w 222398"/>
              <a:gd name="connsiteY1" fmla="*/ 2216871 h 2216871"/>
              <a:gd name="connsiteX0" fmla="*/ 16288 w 217138"/>
              <a:gd name="connsiteY0" fmla="*/ 0 h 2216871"/>
              <a:gd name="connsiteX1" fmla="*/ 217138 w 217138"/>
              <a:gd name="connsiteY1" fmla="*/ 2216871 h 2216871"/>
            </a:gdLst>
            <a:ahLst/>
            <a:cxnLst>
              <a:cxn ang="0">
                <a:pos x="connsiteX0" y="connsiteY0"/>
              </a:cxn>
              <a:cxn ang="0">
                <a:pos x="connsiteX1" y="connsiteY1"/>
              </a:cxn>
            </a:cxnLst>
            <a:rect l="l" t="t" r="r" b="b"/>
            <a:pathLst>
              <a:path w="217138" h="2216871">
                <a:moveTo>
                  <a:pt x="16288" y="0"/>
                </a:moveTo>
                <a:cubicBezTo>
                  <a:pt x="-49861" y="386125"/>
                  <a:pt x="99201" y="1898335"/>
                  <a:pt x="217138" y="2216871"/>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4" name="手繪多邊形 23"/>
          <p:cNvSpPr/>
          <p:nvPr/>
        </p:nvSpPr>
        <p:spPr bwMode="ltGray">
          <a:xfrm rot="349720" flipH="1">
            <a:off x="7343775" y="5497513"/>
            <a:ext cx="9525" cy="20637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3895 w 53661"/>
              <a:gd name="connsiteY0" fmla="*/ -1 h 575753"/>
              <a:gd name="connsiteX1" fmla="*/ 53660 w 53661"/>
              <a:gd name="connsiteY1" fmla="*/ 575753 h 575753"/>
              <a:gd name="connsiteX0" fmla="*/ 25832 w 35598"/>
              <a:gd name="connsiteY0" fmla="*/ -1 h 575753"/>
              <a:gd name="connsiteX1" fmla="*/ 35597 w 35598"/>
              <a:gd name="connsiteY1" fmla="*/ 575753 h 575753"/>
              <a:gd name="connsiteX0" fmla="*/ 2255 w 12021"/>
              <a:gd name="connsiteY0" fmla="*/ -1 h 575753"/>
              <a:gd name="connsiteX1" fmla="*/ 12020 w 12021"/>
              <a:gd name="connsiteY1" fmla="*/ 575753 h 575753"/>
              <a:gd name="connsiteX0" fmla="*/ 1397 w 24940"/>
              <a:gd name="connsiteY0" fmla="*/ 1 h 496915"/>
              <a:gd name="connsiteX1" fmla="*/ 24939 w 24940"/>
              <a:gd name="connsiteY1" fmla="*/ 496915 h 496915"/>
              <a:gd name="connsiteX0" fmla="*/ 5920 w 29463"/>
              <a:gd name="connsiteY0" fmla="*/ 1 h 496915"/>
              <a:gd name="connsiteX1" fmla="*/ 29462 w 29463"/>
              <a:gd name="connsiteY1" fmla="*/ 496915 h 496915"/>
            </a:gdLst>
            <a:ahLst/>
            <a:cxnLst>
              <a:cxn ang="0">
                <a:pos x="connsiteX0" y="connsiteY0"/>
              </a:cxn>
              <a:cxn ang="0">
                <a:pos x="connsiteX1" y="connsiteY1"/>
              </a:cxn>
            </a:cxnLst>
            <a:rect l="l" t="t" r="r" b="b"/>
            <a:pathLst>
              <a:path w="29463" h="496915">
                <a:moveTo>
                  <a:pt x="5920" y="1"/>
                </a:moveTo>
                <a:cubicBezTo>
                  <a:pt x="-2282" y="199540"/>
                  <a:pt x="-7541" y="253947"/>
                  <a:pt x="29462" y="496915"/>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心形 31"/>
          <p:cNvSpPr/>
          <p:nvPr/>
        </p:nvSpPr>
        <p:spPr>
          <a:xfrm rot="558292" flipH="1">
            <a:off x="7188200" y="5257800"/>
            <a:ext cx="358775" cy="268288"/>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5"/>
          <p:cNvSpPr>
            <a:spLocks noEditPoints="1"/>
          </p:cNvSpPr>
          <p:nvPr/>
        </p:nvSpPr>
        <p:spPr bwMode="auto">
          <a:xfrm>
            <a:off x="869165" y="3347855"/>
            <a:ext cx="868058" cy="9471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5"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7" name="手繪多邊形 5"/>
          <p:cNvSpPr>
            <a:spLocks noEditPoints="1"/>
          </p:cNvSpPr>
          <p:nvPr/>
        </p:nvSpPr>
        <p:spPr bwMode="auto">
          <a:xfrm>
            <a:off x="868363" y="3348038"/>
            <a:ext cx="868362" cy="94773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28" name="心形 4"/>
          <p:cNvSpPr/>
          <p:nvPr/>
        </p:nvSpPr>
        <p:spPr>
          <a:xfrm rot="15055303">
            <a:off x="8279606" y="5384007"/>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9" name="心形 4"/>
          <p:cNvSpPr/>
          <p:nvPr/>
        </p:nvSpPr>
        <p:spPr>
          <a:xfrm rot="7354892" flipH="1">
            <a:off x="8072438" y="5394325"/>
            <a:ext cx="127000"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 name="手繪多邊形 29"/>
          <p:cNvSpPr/>
          <p:nvPr/>
        </p:nvSpPr>
        <p:spPr>
          <a:xfrm>
            <a:off x="8180388" y="5486400"/>
            <a:ext cx="44450" cy="74613"/>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1" name="手繪多邊形 30"/>
          <p:cNvSpPr/>
          <p:nvPr/>
        </p:nvSpPr>
        <p:spPr>
          <a:xfrm rot="944818" flipH="1">
            <a:off x="8235950" y="5470525"/>
            <a:ext cx="44450" cy="73025"/>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 name="標題 1"/>
          <p:cNvSpPr>
            <a:spLocks noGrp="1"/>
          </p:cNvSpPr>
          <p:nvPr>
            <p:ph type="ctrTitle"/>
          </p:nvPr>
        </p:nvSpPr>
        <p:spPr>
          <a:xfrm>
            <a:off x="3714750" y="990600"/>
            <a:ext cx="4800600" cy="2425716"/>
          </a:xfrm>
        </p:spPr>
        <p:txBody>
          <a:bodyPr/>
          <a:lstStyle>
            <a:lvl1pPr algn="l" latinLnBrk="0">
              <a:lnSpc>
                <a:spcPct val="80000"/>
              </a:lnSpc>
              <a:defRPr lang="zh-TW" sz="6000"/>
            </a:lvl1pPr>
          </a:lstStyle>
          <a:p>
            <a:r>
              <a:rPr lang="zh-TW" altLang="en-US"/>
              <a:t>按一下以編輯母片標題樣式</a:t>
            </a:r>
            <a:endParaRPr lang="zh-TW"/>
          </a:p>
        </p:txBody>
      </p:sp>
      <p:sp>
        <p:nvSpPr>
          <p:cNvPr id="3" name="副標題 2"/>
          <p:cNvSpPr>
            <a:spLocks noGrp="1"/>
          </p:cNvSpPr>
          <p:nvPr>
            <p:ph type="subTitle" idx="1"/>
          </p:nvPr>
        </p:nvSpPr>
        <p:spPr>
          <a:xfrm>
            <a:off x="3714750" y="3601751"/>
            <a:ext cx="4800600" cy="750123"/>
          </a:xfrm>
        </p:spPr>
        <p:txBody>
          <a:bodyPr/>
          <a:lstStyle>
            <a:lvl1pPr marL="0" indent="0" algn="l" latinLnBrk="0">
              <a:spcBef>
                <a:spcPts val="600"/>
              </a:spcBef>
              <a:buNone/>
              <a:defRPr lang="zh-TW" sz="2400">
                <a:solidFill>
                  <a:schemeClr val="tx1">
                    <a:lumMod val="65000"/>
                    <a:lumOff val="35000"/>
                  </a:schemeClr>
                </a:solidFill>
              </a:defRPr>
            </a:lvl1pPr>
            <a:lvl2pPr marL="457178" indent="0" algn="ctr" latinLnBrk="0">
              <a:buNone/>
              <a:defRPr lang="zh-TW" sz="2000"/>
            </a:lvl2pPr>
            <a:lvl3pPr marL="914354" indent="0" algn="ctr" latinLnBrk="0">
              <a:buNone/>
              <a:defRPr lang="zh-TW" sz="1800"/>
            </a:lvl3pPr>
            <a:lvl4pPr marL="1371532" indent="0" algn="ctr" latinLnBrk="0">
              <a:buNone/>
              <a:defRPr lang="zh-TW" sz="1600"/>
            </a:lvl4pPr>
            <a:lvl5pPr marL="1828709" indent="0" algn="ctr" latinLnBrk="0">
              <a:buNone/>
              <a:defRPr lang="zh-TW" sz="1600"/>
            </a:lvl5pPr>
            <a:lvl6pPr marL="2285886" indent="0" algn="ctr" latinLnBrk="0">
              <a:buNone/>
              <a:defRPr lang="zh-TW" sz="1600"/>
            </a:lvl6pPr>
            <a:lvl7pPr marL="2743062" indent="0" algn="ctr" latinLnBrk="0">
              <a:buNone/>
              <a:defRPr lang="zh-TW" sz="1600"/>
            </a:lvl7pPr>
            <a:lvl8pPr marL="3200240" indent="0" algn="ctr" latinLnBrk="0">
              <a:buNone/>
              <a:defRPr lang="zh-TW" sz="1600"/>
            </a:lvl8pPr>
            <a:lvl9pPr marL="3657418" indent="0" algn="ctr" latinLnBrk="0">
              <a:buNone/>
              <a:defRPr lang="zh-TW" sz="1600"/>
            </a:lvl9pPr>
          </a:lstStyle>
          <a:p>
            <a:r>
              <a:rPr lang="zh-TW" altLang="en-US"/>
              <a:t>按一下以編輯母片副標題樣式</a:t>
            </a:r>
            <a:endParaRPr lang="zh-TW"/>
          </a:p>
        </p:txBody>
      </p:sp>
    </p:spTree>
    <p:extLst>
      <p:ext uri="{BB962C8B-B14F-4D97-AF65-F5344CB8AC3E}">
        <p14:creationId xmlns:p14="http://schemas.microsoft.com/office/powerpoint/2010/main" val="1352736718"/>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文字版面配置區 2"/>
          <p:cNvSpPr>
            <a:spLocks noGrp="1"/>
          </p:cNvSpPr>
          <p:nvPr>
            <p:ph type="body" idx="1"/>
          </p:nvPr>
        </p:nvSpPr>
        <p:spPr>
          <a:xfrm>
            <a:off x="914400" y="1905000"/>
            <a:ext cx="3429000" cy="685800"/>
          </a:xfrm>
        </p:spPr>
        <p:txBody>
          <a:bodyPr anchor="ctr"/>
          <a:lstStyle>
            <a:lvl1pPr marL="0" indent="0" latinLnBrk="0">
              <a:buNone/>
              <a:defRPr lang="zh-TW" sz="2400" b="0"/>
            </a:lvl1pPr>
            <a:lvl2pPr marL="457178" indent="0" latinLnBrk="0">
              <a:buNone/>
              <a:defRPr lang="zh-TW" sz="2000" b="1"/>
            </a:lvl2pPr>
            <a:lvl3pPr marL="914354" indent="0" latinLnBrk="0">
              <a:buNone/>
              <a:defRPr lang="zh-TW" sz="1800" b="1"/>
            </a:lvl3pPr>
            <a:lvl4pPr marL="1371532" indent="0" latinLnBrk="0">
              <a:buNone/>
              <a:defRPr lang="zh-TW" sz="1600" b="1"/>
            </a:lvl4pPr>
            <a:lvl5pPr marL="1828709" indent="0" latinLnBrk="0">
              <a:buNone/>
              <a:defRPr lang="zh-TW" sz="1600" b="1"/>
            </a:lvl5pPr>
            <a:lvl6pPr marL="2285886" indent="0" latinLnBrk="0">
              <a:buNone/>
              <a:defRPr lang="zh-TW" sz="1600" b="1"/>
            </a:lvl6pPr>
            <a:lvl7pPr marL="2743062" indent="0" latinLnBrk="0">
              <a:buNone/>
              <a:defRPr lang="zh-TW" sz="1600" b="1"/>
            </a:lvl7pPr>
            <a:lvl8pPr marL="3200240" indent="0" latinLnBrk="0">
              <a:buNone/>
              <a:defRPr lang="zh-TW" sz="1600" b="1"/>
            </a:lvl8pPr>
            <a:lvl9pPr marL="3657418" indent="0" latinLnBrk="0">
              <a:buNone/>
              <a:defRPr lang="zh-TW" sz="1600" b="1"/>
            </a:lvl9pPr>
          </a:lstStyle>
          <a:p>
            <a:pPr lvl="0"/>
            <a:r>
              <a:rPr lang="zh-TW" altLang="en-US"/>
              <a:t>按一下以編輯母片文字樣式</a:t>
            </a:r>
          </a:p>
        </p:txBody>
      </p:sp>
      <p:sp>
        <p:nvSpPr>
          <p:cNvPr id="4" name="內容版面配置區 3"/>
          <p:cNvSpPr>
            <a:spLocks noGrp="1"/>
          </p:cNvSpPr>
          <p:nvPr>
            <p:ph sz="half" idx="2"/>
          </p:nvPr>
        </p:nvSpPr>
        <p:spPr>
          <a:xfrm>
            <a:off x="914400" y="2667008"/>
            <a:ext cx="3429000" cy="3276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5" name="文字版面配置區 4"/>
          <p:cNvSpPr>
            <a:spLocks noGrp="1"/>
          </p:cNvSpPr>
          <p:nvPr>
            <p:ph type="body" sz="quarter" idx="3"/>
          </p:nvPr>
        </p:nvSpPr>
        <p:spPr>
          <a:xfrm>
            <a:off x="4800600" y="1905000"/>
            <a:ext cx="3429000" cy="685800"/>
          </a:xfrm>
        </p:spPr>
        <p:txBody>
          <a:bodyPr anchor="ctr"/>
          <a:lstStyle>
            <a:lvl1pPr marL="0" indent="0" latinLnBrk="0">
              <a:buNone/>
              <a:defRPr lang="zh-TW" sz="2400" b="0"/>
            </a:lvl1pPr>
            <a:lvl2pPr marL="457178" indent="0" latinLnBrk="0">
              <a:buNone/>
              <a:defRPr lang="zh-TW" sz="2000" b="1"/>
            </a:lvl2pPr>
            <a:lvl3pPr marL="914354" indent="0" latinLnBrk="0">
              <a:buNone/>
              <a:defRPr lang="zh-TW" sz="1800" b="1"/>
            </a:lvl3pPr>
            <a:lvl4pPr marL="1371532" indent="0" latinLnBrk="0">
              <a:buNone/>
              <a:defRPr lang="zh-TW" sz="1600" b="1"/>
            </a:lvl4pPr>
            <a:lvl5pPr marL="1828709" indent="0" latinLnBrk="0">
              <a:buNone/>
              <a:defRPr lang="zh-TW" sz="1600" b="1"/>
            </a:lvl5pPr>
            <a:lvl6pPr marL="2285886" indent="0" latinLnBrk="0">
              <a:buNone/>
              <a:defRPr lang="zh-TW" sz="1600" b="1"/>
            </a:lvl6pPr>
            <a:lvl7pPr marL="2743062" indent="0" latinLnBrk="0">
              <a:buNone/>
              <a:defRPr lang="zh-TW" sz="1600" b="1"/>
            </a:lvl7pPr>
            <a:lvl8pPr marL="3200240" indent="0" latinLnBrk="0">
              <a:buNone/>
              <a:defRPr lang="zh-TW" sz="1600" b="1"/>
            </a:lvl8pPr>
            <a:lvl9pPr marL="3657418" indent="0" latinLnBrk="0">
              <a:buNone/>
              <a:defRPr lang="zh-TW" sz="1600" b="1"/>
            </a:lvl9pPr>
          </a:lstStyle>
          <a:p>
            <a:pPr lvl="0"/>
            <a:r>
              <a:rPr lang="zh-TW" altLang="en-US"/>
              <a:t>按一下以編輯母片文字樣式</a:t>
            </a:r>
          </a:p>
        </p:txBody>
      </p:sp>
      <p:sp>
        <p:nvSpPr>
          <p:cNvPr id="6" name="內容版面配置區 5"/>
          <p:cNvSpPr>
            <a:spLocks noGrp="1"/>
          </p:cNvSpPr>
          <p:nvPr>
            <p:ph sz="quarter" idx="4"/>
          </p:nvPr>
        </p:nvSpPr>
        <p:spPr>
          <a:xfrm>
            <a:off x="4800600" y="2667008"/>
            <a:ext cx="3429000" cy="3276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7" name="日期版面配置區 6"/>
          <p:cNvSpPr>
            <a:spLocks noGrp="1"/>
          </p:cNvSpPr>
          <p:nvPr>
            <p:ph type="dt" sz="half" idx="10"/>
          </p:nvPr>
        </p:nvSpPr>
        <p:spPr/>
        <p:txBody>
          <a:bodyPr/>
          <a:lstStyle>
            <a:lvl1pPr>
              <a:defRPr/>
            </a:lvl1pPr>
          </a:lstStyle>
          <a:p>
            <a:pPr>
              <a:defRPr/>
            </a:pPr>
            <a:fld id="{E9469164-2FA1-4FDF-9697-2C9F22DDEC9D}" type="datetimeFigureOut">
              <a:rPr lang="zh-TW" altLang="en-US">
                <a:solidFill>
                  <a:prstClr val="black"/>
                </a:solidFill>
              </a:rPr>
              <a:pPr>
                <a:defRPr/>
              </a:pPr>
              <a:t>2023/1/6</a:t>
            </a:fld>
            <a:endParaRPr altLang="en-US">
              <a:solidFill>
                <a:prstClr val="black"/>
              </a:solidFill>
            </a:endParaRPr>
          </a:p>
        </p:txBody>
      </p:sp>
      <p:sp>
        <p:nvSpPr>
          <p:cNvPr id="8" name="頁尾版面配置區 7"/>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9" name="投影片編號版面配置區 8"/>
          <p:cNvSpPr>
            <a:spLocks noGrp="1"/>
          </p:cNvSpPr>
          <p:nvPr>
            <p:ph type="sldNum" sz="quarter" idx="12"/>
          </p:nvPr>
        </p:nvSpPr>
        <p:spPr/>
        <p:txBody>
          <a:bodyPr/>
          <a:lstStyle>
            <a:lvl1pPr>
              <a:defRPr/>
            </a:lvl1pPr>
          </a:lstStyle>
          <a:p>
            <a:pPr>
              <a:defRPr/>
            </a:pPr>
            <a:fld id="{730EC473-FD28-462D-A9E2-176D5488A6AC}"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17229447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日期版面配置區 2"/>
          <p:cNvSpPr>
            <a:spLocks noGrp="1"/>
          </p:cNvSpPr>
          <p:nvPr>
            <p:ph type="dt" sz="half" idx="10"/>
          </p:nvPr>
        </p:nvSpPr>
        <p:spPr/>
        <p:txBody>
          <a:bodyPr/>
          <a:lstStyle>
            <a:lvl1pPr>
              <a:defRPr/>
            </a:lvl1pPr>
          </a:lstStyle>
          <a:p>
            <a:pPr>
              <a:defRPr/>
            </a:pPr>
            <a:fld id="{D83160B2-FE04-4579-BCCD-1409CB1A96E9}" type="datetimeFigureOut">
              <a:rPr lang="zh-TW" altLang="en-US">
                <a:solidFill>
                  <a:prstClr val="black"/>
                </a:solidFill>
              </a:rPr>
              <a:pPr>
                <a:defRPr/>
              </a:pPr>
              <a:t>2023/1/6</a:t>
            </a:fld>
            <a:endParaRPr altLang="en-US">
              <a:solidFill>
                <a:prstClr val="black"/>
              </a:solidFill>
            </a:endParaRPr>
          </a:p>
        </p:txBody>
      </p:sp>
      <p:sp>
        <p:nvSpPr>
          <p:cNvPr id="4" name="頁尾版面配置區 3"/>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5" name="投影片編號版面配置區 4"/>
          <p:cNvSpPr>
            <a:spLocks noGrp="1"/>
          </p:cNvSpPr>
          <p:nvPr>
            <p:ph type="sldNum" sz="quarter" idx="12"/>
          </p:nvPr>
        </p:nvSpPr>
        <p:spPr/>
        <p:txBody>
          <a:bodyPr/>
          <a:lstStyle>
            <a:lvl1pPr>
              <a:defRPr/>
            </a:lvl1pPr>
          </a:lstStyle>
          <a:p>
            <a:pPr>
              <a:defRPr/>
            </a:pPr>
            <a:fld id="{6391F13A-0E65-4F32-BAF9-3A692CEC68B6}"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299329245"/>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D9773CA8-FB42-402E-B6F4-60E3EF9AF5FA}" type="datetimeFigureOut">
              <a:rPr lang="zh-TW" altLang="en-US">
                <a:solidFill>
                  <a:prstClr val="black"/>
                </a:solidFill>
              </a:rPr>
              <a:pPr>
                <a:defRPr/>
              </a:pPr>
              <a:t>2023/1/6</a:t>
            </a:fld>
            <a:endParaRPr altLang="en-US">
              <a:solidFill>
                <a:prstClr val="black"/>
              </a:solidFill>
            </a:endParaRPr>
          </a:p>
        </p:txBody>
      </p:sp>
      <p:sp>
        <p:nvSpPr>
          <p:cNvPr id="3" name="頁尾版面配置區 2"/>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4" name="投影片編號版面配置區 3"/>
          <p:cNvSpPr>
            <a:spLocks noGrp="1"/>
          </p:cNvSpPr>
          <p:nvPr>
            <p:ph type="sldNum" sz="quarter" idx="12"/>
          </p:nvPr>
        </p:nvSpPr>
        <p:spPr/>
        <p:txBody>
          <a:bodyPr/>
          <a:lstStyle>
            <a:lvl1pPr>
              <a:defRPr/>
            </a:lvl1pPr>
          </a:lstStyle>
          <a:p>
            <a:pPr>
              <a:defRPr/>
            </a:pPr>
            <a:fld id="{01A04118-4F67-46B8-B8C0-F6574D18C535}"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221190447"/>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含標題的內容">
    <p:spTree>
      <p:nvGrpSpPr>
        <p:cNvPr id="1" name=""/>
        <p:cNvGrpSpPr/>
        <p:nvPr/>
      </p:nvGrpSpPr>
      <p:grpSpPr>
        <a:xfrm>
          <a:off x="0" y="0"/>
          <a:ext cx="0" cy="0"/>
          <a:chOff x="0" y="0"/>
          <a:chExt cx="0" cy="0"/>
        </a:xfrm>
      </p:grpSpPr>
      <p:sp>
        <p:nvSpPr>
          <p:cNvPr id="5" name="手繪多邊形 4"/>
          <p:cNvSpPr/>
          <p:nvPr/>
        </p:nvSpPr>
        <p:spPr>
          <a:xfrm>
            <a:off x="7861300" y="4432300"/>
            <a:ext cx="1282700" cy="1966913"/>
          </a:xfrm>
          <a:custGeom>
            <a:avLst/>
            <a:gdLst>
              <a:gd name="connsiteX0" fmla="*/ 864254 w 1710402"/>
              <a:gd name="connsiteY0" fmla="*/ 239 h 1967208"/>
              <a:gd name="connsiteX1" fmla="*/ 1290650 w 1710402"/>
              <a:gd name="connsiteY1" fmla="*/ 251125 h 1967208"/>
              <a:gd name="connsiteX2" fmla="*/ 1632345 w 1710402"/>
              <a:gd name="connsiteY2" fmla="*/ 102925 h 1967208"/>
              <a:gd name="connsiteX3" fmla="*/ 1710402 w 1710402"/>
              <a:gd name="connsiteY3" fmla="*/ 89867 h 1967208"/>
              <a:gd name="connsiteX4" fmla="*/ 1710402 w 1710402"/>
              <a:gd name="connsiteY4" fmla="*/ 1949040 h 1967208"/>
              <a:gd name="connsiteX5" fmla="*/ 1639461 w 1710402"/>
              <a:gd name="connsiteY5" fmla="*/ 1961691 h 1967208"/>
              <a:gd name="connsiteX6" fmla="*/ 1041765 w 1710402"/>
              <a:gd name="connsiteY6" fmla="*/ 1652740 h 1967208"/>
              <a:gd name="connsiteX7" fmla="*/ 321309 w 1710402"/>
              <a:gd name="connsiteY7" fmla="*/ 761994 h 1967208"/>
              <a:gd name="connsiteX8" fmla="*/ 864254 w 1710402"/>
              <a:gd name="connsiteY8" fmla="*/ 239 h 196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0402" h="1967208">
                <a:moveTo>
                  <a:pt x="864254" y="239"/>
                </a:moveTo>
                <a:cubicBezTo>
                  <a:pt x="1045722" y="-4719"/>
                  <a:pt x="1214238" y="66918"/>
                  <a:pt x="1290650" y="251125"/>
                </a:cubicBezTo>
                <a:cubicBezTo>
                  <a:pt x="1406496" y="176214"/>
                  <a:pt x="1521805" y="128397"/>
                  <a:pt x="1632345" y="102925"/>
                </a:cubicBezTo>
                <a:lnTo>
                  <a:pt x="1710402" y="89867"/>
                </a:lnTo>
                <a:lnTo>
                  <a:pt x="1710402" y="1949040"/>
                </a:lnTo>
                <a:lnTo>
                  <a:pt x="1639461" y="1961691"/>
                </a:lnTo>
                <a:cubicBezTo>
                  <a:pt x="1410180" y="1990301"/>
                  <a:pt x="1159658" y="1910631"/>
                  <a:pt x="1041765" y="1652740"/>
                </a:cubicBezTo>
                <a:cubicBezTo>
                  <a:pt x="343141" y="2181075"/>
                  <a:pt x="-460277" y="1203001"/>
                  <a:pt x="321309" y="761994"/>
                </a:cubicBezTo>
                <a:cubicBezTo>
                  <a:pt x="3107" y="392760"/>
                  <a:pt x="465025" y="11144"/>
                  <a:pt x="864254" y="23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 name="手繪多邊形 5"/>
          <p:cNvSpPr/>
          <p:nvPr/>
        </p:nvSpPr>
        <p:spPr>
          <a:xfrm>
            <a:off x="6389688" y="5821363"/>
            <a:ext cx="1322387" cy="1036637"/>
          </a:xfrm>
          <a:custGeom>
            <a:avLst/>
            <a:gdLst>
              <a:gd name="connsiteX0" fmla="*/ 524938 w 1762631"/>
              <a:gd name="connsiteY0" fmla="*/ 145 h 1036469"/>
              <a:gd name="connsiteX1" fmla="*/ 783926 w 1762631"/>
              <a:gd name="connsiteY1" fmla="*/ 152531 h 1036469"/>
              <a:gd name="connsiteX2" fmla="*/ 1492037 w 1762631"/>
              <a:gd name="connsiteY2" fmla="*/ 391220 h 1036469"/>
              <a:gd name="connsiteX3" fmla="*/ 1641126 w 1762631"/>
              <a:gd name="connsiteY3" fmla="*/ 998749 h 1036469"/>
              <a:gd name="connsiteX4" fmla="*/ 1591828 w 1762631"/>
              <a:gd name="connsiteY4" fmla="*/ 1036469 h 1036469"/>
              <a:gd name="connsiteX5" fmla="*/ 654282 w 1762631"/>
              <a:gd name="connsiteY5" fmla="*/ 1036469 h 1036469"/>
              <a:gd name="connsiteX6" fmla="*/ 632756 w 1762631"/>
              <a:gd name="connsiteY6" fmla="*/ 1003856 h 1036469"/>
              <a:gd name="connsiteX7" fmla="*/ 580274 w 1762631"/>
              <a:gd name="connsiteY7" fmla="*/ 1036469 h 1036469"/>
              <a:gd name="connsiteX8" fmla="*/ 171579 w 1762631"/>
              <a:gd name="connsiteY8" fmla="*/ 1036469 h 1036469"/>
              <a:gd name="connsiteX9" fmla="*/ 125213 w 1762631"/>
              <a:gd name="connsiteY9" fmla="*/ 1003584 h 1036469"/>
              <a:gd name="connsiteX10" fmla="*/ 195159 w 1762631"/>
              <a:gd name="connsiteY10" fmla="*/ 462827 h 1036469"/>
              <a:gd name="connsiteX11" fmla="*/ 524938 w 1762631"/>
              <a:gd name="connsiteY11" fmla="*/ 145 h 103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2631" h="1036469">
                <a:moveTo>
                  <a:pt x="524938" y="145"/>
                </a:moveTo>
                <a:cubicBezTo>
                  <a:pt x="635160" y="-2866"/>
                  <a:pt x="737514" y="40645"/>
                  <a:pt x="783926" y="152531"/>
                </a:cubicBezTo>
                <a:cubicBezTo>
                  <a:pt x="1159198" y="-90137"/>
                  <a:pt x="1525189" y="135292"/>
                  <a:pt x="1492037" y="391220"/>
                </a:cubicBezTo>
                <a:cubicBezTo>
                  <a:pt x="1808383" y="406718"/>
                  <a:pt x="1832656" y="815199"/>
                  <a:pt x="1641126" y="998749"/>
                </a:cubicBezTo>
                <a:lnTo>
                  <a:pt x="1591828" y="1036469"/>
                </a:lnTo>
                <a:lnTo>
                  <a:pt x="654282" y="1036469"/>
                </a:lnTo>
                <a:lnTo>
                  <a:pt x="632756" y="1003856"/>
                </a:lnTo>
                <a:lnTo>
                  <a:pt x="580274" y="1036469"/>
                </a:lnTo>
                <a:lnTo>
                  <a:pt x="171579" y="1036469"/>
                </a:lnTo>
                <a:lnTo>
                  <a:pt x="125213" y="1003584"/>
                </a:lnTo>
                <a:cubicBezTo>
                  <a:pt x="-34299" y="867387"/>
                  <a:pt x="-71874" y="613499"/>
                  <a:pt x="195159" y="462827"/>
                </a:cubicBezTo>
                <a:cubicBezTo>
                  <a:pt x="1887" y="238558"/>
                  <a:pt x="282450" y="6769"/>
                  <a:pt x="524938" y="1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7" name="手繪多邊形 6"/>
          <p:cNvSpPr/>
          <p:nvPr/>
        </p:nvSpPr>
        <p:spPr>
          <a:xfrm>
            <a:off x="1143" y="6194218"/>
            <a:ext cx="9141714" cy="663782"/>
          </a:xfrm>
          <a:custGeom>
            <a:avLst/>
            <a:gdLst>
              <a:gd name="connsiteX0" fmla="*/ 2898990 w 12195510"/>
              <a:gd name="connsiteY0" fmla="*/ 1130 h 705247"/>
              <a:gd name="connsiteX1" fmla="*/ 3489295 w 12195510"/>
              <a:gd name="connsiteY1" fmla="*/ 1219 h 705247"/>
              <a:gd name="connsiteX2" fmla="*/ 12036716 w 12195510"/>
              <a:gd name="connsiteY2" fmla="*/ 341913 h 705247"/>
              <a:gd name="connsiteX3" fmla="*/ 12195510 w 12195510"/>
              <a:gd name="connsiteY3" fmla="*/ 328917 h 705247"/>
              <a:gd name="connsiteX4" fmla="*/ 12195510 w 12195510"/>
              <a:gd name="connsiteY4" fmla="*/ 705247 h 705247"/>
              <a:gd name="connsiteX5" fmla="*/ 0 w 12195510"/>
              <a:gd name="connsiteY5" fmla="*/ 705247 h 705247"/>
              <a:gd name="connsiteX6" fmla="*/ 0 w 12195510"/>
              <a:gd name="connsiteY6" fmla="*/ 253521 h 705247"/>
              <a:gd name="connsiteX7" fmla="*/ 297990 w 12195510"/>
              <a:gd name="connsiteY7" fmla="*/ 189201 h 705247"/>
              <a:gd name="connsiteX8" fmla="*/ 2898990 w 12195510"/>
              <a:gd name="connsiteY8" fmla="*/ 1130 h 705247"/>
              <a:gd name="connsiteX0" fmla="*/ 2898990 w 12195510"/>
              <a:gd name="connsiteY0" fmla="*/ 0 h 704117"/>
              <a:gd name="connsiteX1" fmla="*/ 3489295 w 12195510"/>
              <a:gd name="connsiteY1" fmla="*/ 89 h 704117"/>
              <a:gd name="connsiteX2" fmla="*/ 12036716 w 12195510"/>
              <a:gd name="connsiteY2" fmla="*/ 340783 h 704117"/>
              <a:gd name="connsiteX3" fmla="*/ 12195510 w 12195510"/>
              <a:gd name="connsiteY3" fmla="*/ 327787 h 704117"/>
              <a:gd name="connsiteX4" fmla="*/ 12195510 w 12195510"/>
              <a:gd name="connsiteY4" fmla="*/ 704117 h 704117"/>
              <a:gd name="connsiteX5" fmla="*/ 0 w 12195510"/>
              <a:gd name="connsiteY5" fmla="*/ 704117 h 704117"/>
              <a:gd name="connsiteX6" fmla="*/ 0 w 12195510"/>
              <a:gd name="connsiteY6" fmla="*/ 252391 h 704117"/>
              <a:gd name="connsiteX7" fmla="*/ 2898990 w 12195510"/>
              <a:gd name="connsiteY7" fmla="*/ 0 h 704117"/>
              <a:gd name="connsiteX0" fmla="*/ 0 w 12195510"/>
              <a:gd name="connsiteY0" fmla="*/ 252302 h 704028"/>
              <a:gd name="connsiteX1" fmla="*/ 3489295 w 12195510"/>
              <a:gd name="connsiteY1" fmla="*/ 0 h 704028"/>
              <a:gd name="connsiteX2" fmla="*/ 12036716 w 12195510"/>
              <a:gd name="connsiteY2" fmla="*/ 340694 h 704028"/>
              <a:gd name="connsiteX3" fmla="*/ 12195510 w 12195510"/>
              <a:gd name="connsiteY3" fmla="*/ 327698 h 704028"/>
              <a:gd name="connsiteX4" fmla="*/ 12195510 w 12195510"/>
              <a:gd name="connsiteY4" fmla="*/ 704028 h 704028"/>
              <a:gd name="connsiteX5" fmla="*/ 0 w 12195510"/>
              <a:gd name="connsiteY5" fmla="*/ 704028 h 704028"/>
              <a:gd name="connsiteX6" fmla="*/ 0 w 12195510"/>
              <a:gd name="connsiteY6" fmla="*/ 252302 h 704028"/>
              <a:gd name="connsiteX0" fmla="*/ 0 w 12195510"/>
              <a:gd name="connsiteY0" fmla="*/ 264208 h 715934"/>
              <a:gd name="connsiteX1" fmla="*/ 3501201 w 12195510"/>
              <a:gd name="connsiteY1" fmla="*/ 0 h 715934"/>
              <a:gd name="connsiteX2" fmla="*/ 12036716 w 12195510"/>
              <a:gd name="connsiteY2" fmla="*/ 352600 h 715934"/>
              <a:gd name="connsiteX3" fmla="*/ 12195510 w 12195510"/>
              <a:gd name="connsiteY3" fmla="*/ 339604 h 715934"/>
              <a:gd name="connsiteX4" fmla="*/ 12195510 w 12195510"/>
              <a:gd name="connsiteY4" fmla="*/ 715934 h 715934"/>
              <a:gd name="connsiteX5" fmla="*/ 0 w 12195510"/>
              <a:gd name="connsiteY5" fmla="*/ 715934 h 715934"/>
              <a:gd name="connsiteX6" fmla="*/ 0 w 12195510"/>
              <a:gd name="connsiteY6" fmla="*/ 264208 h 715934"/>
              <a:gd name="connsiteX0" fmla="*/ 0 w 12195510"/>
              <a:gd name="connsiteY0" fmla="*/ 265158 h 716884"/>
              <a:gd name="connsiteX1" fmla="*/ 3501201 w 12195510"/>
              <a:gd name="connsiteY1" fmla="*/ 950 h 716884"/>
              <a:gd name="connsiteX2" fmla="*/ 12036716 w 12195510"/>
              <a:gd name="connsiteY2" fmla="*/ 353550 h 716884"/>
              <a:gd name="connsiteX3" fmla="*/ 12195510 w 12195510"/>
              <a:gd name="connsiteY3" fmla="*/ 340554 h 716884"/>
              <a:gd name="connsiteX4" fmla="*/ 12195510 w 12195510"/>
              <a:gd name="connsiteY4" fmla="*/ 716884 h 716884"/>
              <a:gd name="connsiteX5" fmla="*/ 0 w 12195510"/>
              <a:gd name="connsiteY5" fmla="*/ 716884 h 716884"/>
              <a:gd name="connsiteX6" fmla="*/ 0 w 12195510"/>
              <a:gd name="connsiteY6" fmla="*/ 265158 h 716884"/>
              <a:gd name="connsiteX0" fmla="*/ 0 w 12195510"/>
              <a:gd name="connsiteY0" fmla="*/ 332184 h 783910"/>
              <a:gd name="connsiteX1" fmla="*/ 3501201 w 12195510"/>
              <a:gd name="connsiteY1" fmla="*/ 67976 h 783910"/>
              <a:gd name="connsiteX2" fmla="*/ 12036716 w 12195510"/>
              <a:gd name="connsiteY2" fmla="*/ 420576 h 783910"/>
              <a:gd name="connsiteX3" fmla="*/ 12195510 w 12195510"/>
              <a:gd name="connsiteY3" fmla="*/ 407580 h 783910"/>
              <a:gd name="connsiteX4" fmla="*/ 12195510 w 12195510"/>
              <a:gd name="connsiteY4" fmla="*/ 783910 h 783910"/>
              <a:gd name="connsiteX5" fmla="*/ 0 w 12195510"/>
              <a:gd name="connsiteY5" fmla="*/ 783910 h 783910"/>
              <a:gd name="connsiteX6" fmla="*/ 0 w 12195510"/>
              <a:gd name="connsiteY6" fmla="*/ 332184 h 783910"/>
              <a:gd name="connsiteX0" fmla="*/ 0 w 12195510"/>
              <a:gd name="connsiteY0" fmla="*/ 264916 h 716642"/>
              <a:gd name="connsiteX1" fmla="*/ 3501201 w 12195510"/>
              <a:gd name="connsiteY1" fmla="*/ 708 h 716642"/>
              <a:gd name="connsiteX2" fmla="*/ 12195510 w 12195510"/>
              <a:gd name="connsiteY2" fmla="*/ 340312 h 716642"/>
              <a:gd name="connsiteX3" fmla="*/ 12195510 w 12195510"/>
              <a:gd name="connsiteY3" fmla="*/ 716642 h 716642"/>
              <a:gd name="connsiteX4" fmla="*/ 0 w 12195510"/>
              <a:gd name="connsiteY4" fmla="*/ 716642 h 716642"/>
              <a:gd name="connsiteX5" fmla="*/ 0 w 12195510"/>
              <a:gd name="connsiteY5" fmla="*/ 264916 h 716642"/>
              <a:gd name="connsiteX0" fmla="*/ 0 w 12195510"/>
              <a:gd name="connsiteY0" fmla="*/ 405924 h 857650"/>
              <a:gd name="connsiteX1" fmla="*/ 3501201 w 12195510"/>
              <a:gd name="connsiteY1" fmla="*/ 141716 h 857650"/>
              <a:gd name="connsiteX2" fmla="*/ 12195510 w 12195510"/>
              <a:gd name="connsiteY2" fmla="*/ 481320 h 857650"/>
              <a:gd name="connsiteX3" fmla="*/ 12195510 w 12195510"/>
              <a:gd name="connsiteY3" fmla="*/ 857650 h 857650"/>
              <a:gd name="connsiteX4" fmla="*/ 0 w 12195510"/>
              <a:gd name="connsiteY4" fmla="*/ 857650 h 857650"/>
              <a:gd name="connsiteX5" fmla="*/ 0 w 12195510"/>
              <a:gd name="connsiteY5" fmla="*/ 405924 h 857650"/>
              <a:gd name="connsiteX0" fmla="*/ 0 w 12195510"/>
              <a:gd name="connsiteY0" fmla="*/ 25653 h 477379"/>
              <a:gd name="connsiteX1" fmla="*/ 12195510 w 12195510"/>
              <a:gd name="connsiteY1" fmla="*/ 101049 h 477379"/>
              <a:gd name="connsiteX2" fmla="*/ 12195510 w 12195510"/>
              <a:gd name="connsiteY2" fmla="*/ 477379 h 477379"/>
              <a:gd name="connsiteX3" fmla="*/ 0 w 12195510"/>
              <a:gd name="connsiteY3" fmla="*/ 477379 h 477379"/>
              <a:gd name="connsiteX4" fmla="*/ 0 w 12195510"/>
              <a:gd name="connsiteY4" fmla="*/ 25653 h 477379"/>
              <a:gd name="connsiteX0" fmla="*/ 0 w 12195510"/>
              <a:gd name="connsiteY0" fmla="*/ 332044 h 783770"/>
              <a:gd name="connsiteX1" fmla="*/ 12195510 w 12195510"/>
              <a:gd name="connsiteY1" fmla="*/ 407440 h 783770"/>
              <a:gd name="connsiteX2" fmla="*/ 12195510 w 12195510"/>
              <a:gd name="connsiteY2" fmla="*/ 783770 h 783770"/>
              <a:gd name="connsiteX3" fmla="*/ 0 w 12195510"/>
              <a:gd name="connsiteY3" fmla="*/ 783770 h 783770"/>
              <a:gd name="connsiteX4" fmla="*/ 0 w 12195510"/>
              <a:gd name="connsiteY4" fmla="*/ 332044 h 783770"/>
              <a:gd name="connsiteX0" fmla="*/ 0 w 12195510"/>
              <a:gd name="connsiteY0" fmla="*/ 205084 h 656810"/>
              <a:gd name="connsiteX1" fmla="*/ 12195510 w 12195510"/>
              <a:gd name="connsiteY1" fmla="*/ 280480 h 656810"/>
              <a:gd name="connsiteX2" fmla="*/ 12195510 w 12195510"/>
              <a:gd name="connsiteY2" fmla="*/ 656810 h 656810"/>
              <a:gd name="connsiteX3" fmla="*/ 0 w 12195510"/>
              <a:gd name="connsiteY3" fmla="*/ 656810 h 656810"/>
              <a:gd name="connsiteX4" fmla="*/ 0 w 12195510"/>
              <a:gd name="connsiteY4" fmla="*/ 205084 h 656810"/>
              <a:gd name="connsiteX0" fmla="*/ 0 w 12195510"/>
              <a:gd name="connsiteY0" fmla="*/ 175714 h 627440"/>
              <a:gd name="connsiteX1" fmla="*/ 12195510 w 12195510"/>
              <a:gd name="connsiteY1" fmla="*/ 251110 h 627440"/>
              <a:gd name="connsiteX2" fmla="*/ 12195510 w 12195510"/>
              <a:gd name="connsiteY2" fmla="*/ 627440 h 627440"/>
              <a:gd name="connsiteX3" fmla="*/ 0 w 12195510"/>
              <a:gd name="connsiteY3" fmla="*/ 627440 h 627440"/>
              <a:gd name="connsiteX4" fmla="*/ 0 w 12195510"/>
              <a:gd name="connsiteY4" fmla="*/ 175714 h 627440"/>
              <a:gd name="connsiteX0" fmla="*/ 0 w 12195510"/>
              <a:gd name="connsiteY0" fmla="*/ 212056 h 663782"/>
              <a:gd name="connsiteX1" fmla="*/ 12195510 w 12195510"/>
              <a:gd name="connsiteY1" fmla="*/ 287452 h 663782"/>
              <a:gd name="connsiteX2" fmla="*/ 12195510 w 12195510"/>
              <a:gd name="connsiteY2" fmla="*/ 663782 h 663782"/>
              <a:gd name="connsiteX3" fmla="*/ 0 w 12195510"/>
              <a:gd name="connsiteY3" fmla="*/ 663782 h 663782"/>
              <a:gd name="connsiteX4" fmla="*/ 0 w 12195510"/>
              <a:gd name="connsiteY4" fmla="*/ 212056 h 663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510" h="663782">
                <a:moveTo>
                  <a:pt x="0" y="212056"/>
                </a:moveTo>
                <a:cubicBezTo>
                  <a:pt x="2234990" y="-338823"/>
                  <a:pt x="8293643" y="366945"/>
                  <a:pt x="12195510" y="287452"/>
                </a:cubicBezTo>
                <a:lnTo>
                  <a:pt x="12195510" y="663782"/>
                </a:lnTo>
                <a:lnTo>
                  <a:pt x="0" y="663782"/>
                </a:lnTo>
                <a:lnTo>
                  <a:pt x="0" y="212056"/>
                </a:lnTo>
                <a:close/>
              </a:path>
            </a:pathLst>
          </a:custGeom>
          <a:blipFill dpi="0" rotWithShape="1">
            <a:blip r:embed="rId2" cstate="print">
              <a:extLst>
                <a:ext uri="{28A0092B-C50C-407E-A947-70E740481C1C}">
                  <a14:useLocalDpi xmlns:a14="http://schemas.microsoft.com/office/drawing/2010/main"/>
                </a:ext>
              </a:extLst>
            </a:blip>
            <a:srcRect/>
            <a:tile tx="0" ty="0" sx="100000" sy="100000" flip="none" algn="tr"/>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 name="標題 1"/>
          <p:cNvSpPr>
            <a:spLocks noGrp="1"/>
          </p:cNvSpPr>
          <p:nvPr>
            <p:ph type="title"/>
          </p:nvPr>
        </p:nvSpPr>
        <p:spPr>
          <a:xfrm>
            <a:off x="5772152" y="1524000"/>
            <a:ext cx="2743200" cy="1828800"/>
          </a:xfrm>
        </p:spPr>
        <p:txBody>
          <a:bodyPr>
            <a:normAutofit/>
          </a:bodyPr>
          <a:lstStyle>
            <a:lvl1pPr latinLnBrk="0">
              <a:defRPr lang="zh-TW" sz="3400" b="1"/>
            </a:lvl1pPr>
          </a:lstStyle>
          <a:p>
            <a:r>
              <a:rPr lang="zh-TW" altLang="en-US"/>
              <a:t>按一下以編輯母片標題樣式</a:t>
            </a:r>
            <a:endParaRPr lang="zh-TW"/>
          </a:p>
        </p:txBody>
      </p:sp>
      <p:sp>
        <p:nvSpPr>
          <p:cNvPr id="3" name="內容版面配置區 2"/>
          <p:cNvSpPr>
            <a:spLocks noGrp="1"/>
          </p:cNvSpPr>
          <p:nvPr>
            <p:ph idx="1"/>
          </p:nvPr>
        </p:nvSpPr>
        <p:spPr>
          <a:xfrm>
            <a:off x="628650" y="685809"/>
            <a:ext cx="4743450" cy="5191125"/>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2000"/>
            </a:lvl6pPr>
            <a:lvl7pPr latinLnBrk="0">
              <a:defRPr lang="zh-TW" sz="2000"/>
            </a:lvl7pPr>
            <a:lvl8pPr latinLnBrk="0">
              <a:defRPr lang="zh-TW" sz="2000"/>
            </a:lvl8pPr>
            <a:lvl9pPr latinLnBrk="0">
              <a:defRPr lang="zh-TW"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文字版面配置區 3"/>
          <p:cNvSpPr>
            <a:spLocks noGrp="1"/>
          </p:cNvSpPr>
          <p:nvPr>
            <p:ph type="body" sz="half" idx="2"/>
          </p:nvPr>
        </p:nvSpPr>
        <p:spPr>
          <a:xfrm>
            <a:off x="5772230" y="3429001"/>
            <a:ext cx="2741931" cy="1828800"/>
          </a:xfrm>
        </p:spPr>
        <p:txBody>
          <a:bodyPr/>
          <a:lstStyle>
            <a:lvl1pPr marL="0" indent="0" latinLnBrk="0">
              <a:spcBef>
                <a:spcPts val="1200"/>
              </a:spcBef>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8" name="日期版面配置區 4"/>
          <p:cNvSpPr>
            <a:spLocks noGrp="1"/>
          </p:cNvSpPr>
          <p:nvPr>
            <p:ph type="dt" sz="half" idx="10"/>
          </p:nvPr>
        </p:nvSpPr>
        <p:spPr/>
        <p:txBody>
          <a:bodyPr/>
          <a:lstStyle>
            <a:lvl1pPr>
              <a:defRPr/>
            </a:lvl1pPr>
          </a:lstStyle>
          <a:p>
            <a:pPr>
              <a:defRPr/>
            </a:pPr>
            <a:fld id="{95D40F55-745D-40E8-A666-5BBF43621030}" type="datetimeFigureOut">
              <a:rPr lang="zh-TW" altLang="en-US">
                <a:solidFill>
                  <a:prstClr val="black"/>
                </a:solidFill>
              </a:rPr>
              <a:pPr>
                <a:defRPr/>
              </a:pPr>
              <a:t>2023/1/6</a:t>
            </a:fld>
            <a:endParaRPr altLang="en-US">
              <a:solidFill>
                <a:prstClr val="black"/>
              </a:solidFill>
            </a:endParaRPr>
          </a:p>
        </p:txBody>
      </p:sp>
      <p:sp>
        <p:nvSpPr>
          <p:cNvPr id="9"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10" name="投影片編號版面配置區 6"/>
          <p:cNvSpPr>
            <a:spLocks noGrp="1"/>
          </p:cNvSpPr>
          <p:nvPr>
            <p:ph type="sldNum" sz="quarter" idx="12"/>
          </p:nvPr>
        </p:nvSpPr>
        <p:spPr/>
        <p:txBody>
          <a:bodyPr/>
          <a:lstStyle>
            <a:lvl1pPr>
              <a:defRPr/>
            </a:lvl1pPr>
          </a:lstStyle>
          <a:p>
            <a:pPr>
              <a:defRPr/>
            </a:pPr>
            <a:fld id="{91CD9EFF-E316-467E-8CEE-CC4047E265DF}"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709063178"/>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x" preserve="1">
  <p:cSld name="標題及垂直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垂直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F1F15183-6F9A-464F-A3AE-138AF18B1746}"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994DF806-0778-4CA7-932A-920E13622065}"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3091040775"/>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垂直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7029450" y="381000"/>
            <a:ext cx="1200150" cy="5562600"/>
          </a:xfrm>
        </p:spPr>
        <p:txBody>
          <a:bodyPr vert="eaVert"/>
          <a:lstStyle>
            <a:lvl1pPr latinLnBrk="0">
              <a:defRPr lang="zh-TW" b="1"/>
            </a:lvl1pPr>
          </a:lstStyle>
          <a:p>
            <a:r>
              <a:rPr lang="zh-TW" altLang="en-US"/>
              <a:t>按一下以編輯母片標題樣式</a:t>
            </a:r>
            <a:endParaRPr lang="zh-TW"/>
          </a:p>
        </p:txBody>
      </p:sp>
      <p:sp>
        <p:nvSpPr>
          <p:cNvPr id="3" name="垂直文字版面配置區 2"/>
          <p:cNvSpPr>
            <a:spLocks noGrp="1"/>
          </p:cNvSpPr>
          <p:nvPr>
            <p:ph type="body" orient="vert" idx="1"/>
          </p:nvPr>
        </p:nvSpPr>
        <p:spPr>
          <a:xfrm>
            <a:off x="914400" y="381000"/>
            <a:ext cx="5886450" cy="55626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EA8FE5C1-3E82-4BC7-835F-CC60F895C543}"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0DAE95E4-2BDA-4700-ACF3-DC284EFE98FC}"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732473837"/>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bg bwMode="auto">
      <p:bgPr>
        <a:gradFill rotWithShape="0">
          <a:gsLst>
            <a:gs pos="0">
              <a:srgbClr val="D7D9E1"/>
            </a:gs>
            <a:gs pos="25999">
              <a:srgbClr val="EBECF0"/>
            </a:gs>
            <a:gs pos="100000">
              <a:srgbClr val="FFFFFF"/>
            </a:gs>
          </a:gsLst>
          <a:lin ang="5400000" scaled="1"/>
        </a:gra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mn-lt"/>
              </a:defRPr>
            </a:lvl1pPr>
          </a:lstStyle>
          <a:p>
            <a:pPr>
              <a:defRPr/>
            </a:pPr>
            <a:endParaRPr lang="zh-CN" altLang="en-US"/>
          </a:p>
        </p:txBody>
      </p:sp>
      <p:sp>
        <p:nvSpPr>
          <p:cNvPr id="3" name="页脚占位符 2"/>
          <p:cNvSpPr>
            <a:spLocks noGrp="1"/>
          </p:cNvSpPr>
          <p:nvPr>
            <p:ph type="ftr" sz="quarter" idx="11"/>
          </p:nvPr>
        </p:nvSpPr>
        <p:spPr/>
        <p:txBody>
          <a:bodyPr/>
          <a:lstStyle>
            <a:lvl1pPr>
              <a:defRPr/>
            </a:lvl1pPr>
          </a:lstStyle>
          <a:p>
            <a:pPr>
              <a:defRPr/>
            </a:pPr>
            <a:endParaRPr lang="zh-CN" altLang="en-US"/>
          </a:p>
        </p:txBody>
      </p:sp>
      <p:sp>
        <p:nvSpPr>
          <p:cNvPr id="4" name="灯片编号占位符 3"/>
          <p:cNvSpPr>
            <a:spLocks noGrp="1"/>
          </p:cNvSpPr>
          <p:nvPr>
            <p:ph type="sldNum" sz="quarter" idx="12"/>
          </p:nvPr>
        </p:nvSpPr>
        <p:spPr/>
        <p:txBody>
          <a:bodyPr/>
          <a:lstStyle>
            <a:lvl1pPr>
              <a:defRPr/>
            </a:lvl1pPr>
          </a:lstStyle>
          <a:p>
            <a:pPr>
              <a:defRPr/>
            </a:pPr>
            <a:fld id="{9B2EB6E4-2829-4E00-9C68-D59EAB2196FF}" type="slidenum">
              <a:rPr lang="zh-CN" altLang="en-US"/>
              <a:pPr>
                <a:defRPr/>
              </a:pPr>
              <a:t>‹#›</a:t>
            </a:fld>
            <a:endParaRPr lang="zh-CN" altLang="en-US"/>
          </a:p>
        </p:txBody>
      </p:sp>
    </p:spTree>
    <p:extLst>
      <p:ext uri="{BB962C8B-B14F-4D97-AF65-F5344CB8AC3E}">
        <p14:creationId xmlns:p14="http://schemas.microsoft.com/office/powerpoint/2010/main" val="194787733"/>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手繪多邊形 3"/>
          <p:cNvSpPr/>
          <p:nvPr/>
        </p:nvSpPr>
        <p:spPr bwMode="white">
          <a:xfrm>
            <a:off x="2452688" y="4076700"/>
            <a:ext cx="1736725" cy="1570038"/>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5" name="手繪多邊形 7"/>
          <p:cNvSpPr>
            <a:spLocks noEditPoints="1"/>
          </p:cNvSpPr>
          <p:nvPr/>
        </p:nvSpPr>
        <p:spPr bwMode="auto">
          <a:xfrm rot="20103791">
            <a:off x="2165029" y="1454691"/>
            <a:ext cx="1109245" cy="1434623"/>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2"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6" name="手繪多邊形 7"/>
          <p:cNvSpPr>
            <a:spLocks noEditPoints="1"/>
          </p:cNvSpPr>
          <p:nvPr/>
        </p:nvSpPr>
        <p:spPr bwMode="auto">
          <a:xfrm rot="20103791">
            <a:off x="2163763" y="1454150"/>
            <a:ext cx="1111250" cy="1435100"/>
          </a:xfrm>
          <a:custGeom>
            <a:avLst/>
            <a:gdLst>
              <a:gd name="T0" fmla="*/ 2147483647 w 199"/>
              <a:gd name="T1" fmla="*/ 2147483647 h 192"/>
              <a:gd name="T2" fmla="*/ 2147483647 w 199"/>
              <a:gd name="T3" fmla="*/ 2147483647 h 192"/>
              <a:gd name="T4" fmla="*/ 2147483647 w 199"/>
              <a:gd name="T5" fmla="*/ 2147483647 h 192"/>
              <a:gd name="T6" fmla="*/ 2147483647 w 199"/>
              <a:gd name="T7" fmla="*/ 2147483647 h 192"/>
              <a:gd name="T8" fmla="*/ 2147483647 w 199"/>
              <a:gd name="T9" fmla="*/ 2147483647 h 192"/>
              <a:gd name="T10" fmla="*/ 2147483647 w 199"/>
              <a:gd name="T11" fmla="*/ 2147483647 h 192"/>
              <a:gd name="T12" fmla="*/ 2147483647 w 199"/>
              <a:gd name="T13" fmla="*/ 2147483647 h 192"/>
              <a:gd name="T14" fmla="*/ 2147483647 w 199"/>
              <a:gd name="T15" fmla="*/ 2147483647 h 192"/>
              <a:gd name="T16" fmla="*/ 2147483647 w 199"/>
              <a:gd name="T17" fmla="*/ 2147483647 h 192"/>
              <a:gd name="T18" fmla="*/ 2147483647 w 199"/>
              <a:gd name="T19" fmla="*/ 2147483647 h 192"/>
              <a:gd name="T20" fmla="*/ 2147483647 w 199"/>
              <a:gd name="T21" fmla="*/ 2147483647 h 192"/>
              <a:gd name="T22" fmla="*/ 2147483647 w 199"/>
              <a:gd name="T23" fmla="*/ 0 h 192"/>
              <a:gd name="T24" fmla="*/ 2147483647 w 199"/>
              <a:gd name="T25" fmla="*/ 2147483647 h 192"/>
              <a:gd name="T26" fmla="*/ 2147483647 w 199"/>
              <a:gd name="T27" fmla="*/ 2147483647 h 192"/>
              <a:gd name="T28" fmla="*/ 2147483647 w 199"/>
              <a:gd name="T29" fmla="*/ 2147483647 h 192"/>
              <a:gd name="T30" fmla="*/ 2147483647 w 199"/>
              <a:gd name="T31" fmla="*/ 2147483647 h 192"/>
              <a:gd name="T32" fmla="*/ 2147483647 w 199"/>
              <a:gd name="T33" fmla="*/ 2147483647 h 192"/>
              <a:gd name="T34" fmla="*/ 2147483647 w 199"/>
              <a:gd name="T35" fmla="*/ 2147483647 h 192"/>
              <a:gd name="T36" fmla="*/ 2147483647 w 199"/>
              <a:gd name="T37" fmla="*/ 2147483647 h 192"/>
              <a:gd name="T38" fmla="*/ 2147483647 w 199"/>
              <a:gd name="T39" fmla="*/ 2147483647 h 192"/>
              <a:gd name="T40" fmla="*/ 2147483647 w 199"/>
              <a:gd name="T41" fmla="*/ 2147483647 h 192"/>
              <a:gd name="T42" fmla="*/ 2147483647 w 199"/>
              <a:gd name="T43" fmla="*/ 2147483647 h 192"/>
              <a:gd name="T44" fmla="*/ 2147483647 w 199"/>
              <a:gd name="T45" fmla="*/ 2147483647 h 192"/>
              <a:gd name="T46" fmla="*/ 2147483647 w 199"/>
              <a:gd name="T47" fmla="*/ 2147483647 h 192"/>
              <a:gd name="T48" fmla="*/ 2147483647 w 199"/>
              <a:gd name="T49" fmla="*/ 2147483647 h 192"/>
              <a:gd name="T50" fmla="*/ 2147483647 w 199"/>
              <a:gd name="T51" fmla="*/ 2147483647 h 192"/>
              <a:gd name="T52" fmla="*/ 2147483647 w 199"/>
              <a:gd name="T53" fmla="*/ 2147483647 h 192"/>
              <a:gd name="T54" fmla="*/ 2147483647 w 199"/>
              <a:gd name="T55" fmla="*/ 0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grpSp>
        <p:nvGrpSpPr>
          <p:cNvPr id="7" name="群組 35"/>
          <p:cNvGrpSpPr>
            <a:grpSpLocks/>
          </p:cNvGrpSpPr>
          <p:nvPr/>
        </p:nvGrpSpPr>
        <p:grpSpPr bwMode="auto">
          <a:xfrm rot="20973962" flipH="1">
            <a:off x="2289175" y="2992438"/>
            <a:ext cx="858838" cy="2257425"/>
            <a:chOff x="476031" y="3849940"/>
            <a:chExt cx="1102141" cy="2198698"/>
          </a:xfrm>
        </p:grpSpPr>
        <p:sp>
          <p:nvSpPr>
            <p:cNvPr id="8" name="心形 31"/>
            <p:cNvSpPr/>
            <p:nvPr/>
          </p:nvSpPr>
          <p:spPr bwMode="ltGray">
            <a:xfrm rot="20624671">
              <a:off x="481755" y="3841967"/>
              <a:ext cx="839338"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手繪多邊形 8"/>
            <p:cNvSpPr/>
            <p:nvPr/>
          </p:nvSpPr>
          <p:spPr bwMode="ltGray">
            <a:xfrm rot="20624671">
              <a:off x="1142729" y="4065168"/>
              <a:ext cx="59080" cy="1974499"/>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心形 31"/>
            <p:cNvSpPr/>
            <p:nvPr/>
          </p:nvSpPr>
          <p:spPr bwMode="ltGray">
            <a:xfrm rot="20392545">
              <a:off x="600307" y="4364804"/>
              <a:ext cx="837301"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 name="心形 31"/>
            <p:cNvSpPr/>
            <p:nvPr/>
          </p:nvSpPr>
          <p:spPr bwMode="ltGray">
            <a:xfrm rot="20416099">
              <a:off x="744030" y="4846106"/>
              <a:ext cx="839338" cy="47004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2" name="手繪多邊形 11"/>
          <p:cNvSpPr/>
          <p:nvPr/>
        </p:nvSpPr>
        <p:spPr bwMode="white">
          <a:xfrm rot="20947308">
            <a:off x="-207963" y="1846263"/>
            <a:ext cx="2317751" cy="3179762"/>
          </a:xfrm>
          <a:custGeom>
            <a:avLst/>
            <a:gdLst>
              <a:gd name="connsiteX0" fmla="*/ 1807706 w 3091083"/>
              <a:gd name="connsiteY0" fmla="*/ 118472 h 3180739"/>
              <a:gd name="connsiteX1" fmla="*/ 2493364 w 3091083"/>
              <a:gd name="connsiteY1" fmla="*/ 1023759 h 3180739"/>
              <a:gd name="connsiteX2" fmla="*/ 1966119 w 3091083"/>
              <a:gd name="connsiteY2" fmla="*/ 2796210 h 3180739"/>
              <a:gd name="connsiteX3" fmla="*/ 595284 w 3091083"/>
              <a:gd name="connsiteY3" fmla="*/ 2668081 h 3180739"/>
              <a:gd name="connsiteX4" fmla="*/ 68155 w 3091083"/>
              <a:gd name="connsiteY4" fmla="*/ 2915518 h 3180739"/>
              <a:gd name="connsiteX5" fmla="*/ 0 w 3091083"/>
              <a:gd name="connsiteY5" fmla="*/ 2915621 h 3180739"/>
              <a:gd name="connsiteX6" fmla="*/ 560309 w 3091083"/>
              <a:gd name="connsiteY6" fmla="*/ 0 h 3180739"/>
              <a:gd name="connsiteX7" fmla="*/ 568686 w 3091083"/>
              <a:gd name="connsiteY7" fmla="*/ 2132 h 3180739"/>
              <a:gd name="connsiteX8" fmla="*/ 929205 w 3091083"/>
              <a:gd name="connsiteY8" fmla="*/ 383114 h 3180739"/>
              <a:gd name="connsiteX9" fmla="*/ 1807706 w 3091083"/>
              <a:gd name="connsiteY9" fmla="*/ 118472 h 318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1083" h="3180739">
                <a:moveTo>
                  <a:pt x="1807706" y="118472"/>
                </a:moveTo>
                <a:cubicBezTo>
                  <a:pt x="2240497" y="197093"/>
                  <a:pt x="2539132" y="594438"/>
                  <a:pt x="2493364" y="1023759"/>
                </a:cubicBezTo>
                <a:cubicBezTo>
                  <a:pt x="3509774" y="1084264"/>
                  <a:pt x="3161207" y="3376350"/>
                  <a:pt x="1966119" y="2796210"/>
                </a:cubicBezTo>
                <a:cubicBezTo>
                  <a:pt x="1720072" y="3244662"/>
                  <a:pt x="876481" y="3415500"/>
                  <a:pt x="595284" y="2668081"/>
                </a:cubicBezTo>
                <a:cubicBezTo>
                  <a:pt x="419535" y="2829577"/>
                  <a:pt x="238844" y="2904736"/>
                  <a:pt x="68155" y="2915518"/>
                </a:cubicBezTo>
                <a:lnTo>
                  <a:pt x="0" y="2915621"/>
                </a:lnTo>
                <a:lnTo>
                  <a:pt x="560309" y="0"/>
                </a:lnTo>
                <a:lnTo>
                  <a:pt x="568686" y="2132"/>
                </a:lnTo>
                <a:cubicBezTo>
                  <a:pt x="725127" y="52614"/>
                  <a:pt x="857441" y="172902"/>
                  <a:pt x="929205" y="383114"/>
                </a:cubicBezTo>
                <a:cubicBezTo>
                  <a:pt x="1240060" y="138868"/>
                  <a:pt x="1548031" y="71300"/>
                  <a:pt x="1807706" y="1184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3" name="手繪多邊形 22"/>
          <p:cNvSpPr>
            <a:spLocks/>
          </p:cNvSpPr>
          <p:nvPr/>
        </p:nvSpPr>
        <p:spPr bwMode="auto">
          <a:xfrm rot="20944497">
            <a:off x="925513" y="4449763"/>
            <a:ext cx="152400"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4" name="手繪多邊形 42"/>
          <p:cNvSpPr>
            <a:spLocks/>
          </p:cNvSpPr>
          <p:nvPr/>
        </p:nvSpPr>
        <p:spPr bwMode="auto">
          <a:xfrm>
            <a:off x="8189913" y="5035550"/>
            <a:ext cx="107950" cy="642938"/>
          </a:xfrm>
          <a:custGeom>
            <a:avLst/>
            <a:gdLst>
              <a:gd name="T0" fmla="*/ 37850 w 158844"/>
              <a:gd name="T1" fmla="*/ 0 h 703074"/>
              <a:gd name="T2" fmla="*/ 28542 w 158844"/>
              <a:gd name="T3" fmla="*/ 4569 h 703074"/>
              <a:gd name="T4" fmla="*/ 0 w 158844"/>
              <a:gd name="T5" fmla="*/ 411157 h 703074"/>
              <a:gd name="T6" fmla="*/ 9928 w 158844"/>
              <a:gd name="T7" fmla="*/ 409636 h 703074"/>
              <a:gd name="T8" fmla="*/ 37850 w 158844"/>
              <a:gd name="T9" fmla="*/ 0 h 7030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844" h="703074">
                <a:moveTo>
                  <a:pt x="158844" y="0"/>
                </a:moveTo>
                <a:lnTo>
                  <a:pt x="119782" y="7812"/>
                </a:lnTo>
                <a:cubicBezTo>
                  <a:pt x="79855" y="239566"/>
                  <a:pt x="52946" y="471320"/>
                  <a:pt x="0" y="703074"/>
                </a:cubicBezTo>
                <a:lnTo>
                  <a:pt x="41665" y="700471"/>
                </a:lnTo>
                <a:cubicBezTo>
                  <a:pt x="101556" y="446149"/>
                  <a:pt x="140616" y="134540"/>
                  <a:pt x="158844"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5" name="手繪多邊形 5"/>
          <p:cNvSpPr>
            <a:spLocks noEditPoints="1"/>
          </p:cNvSpPr>
          <p:nvPr/>
        </p:nvSpPr>
        <p:spPr bwMode="auto">
          <a:xfrm rot="631506">
            <a:off x="8027070" y="4358783"/>
            <a:ext cx="649060" cy="70822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6" name="手繪多邊形 5"/>
          <p:cNvSpPr>
            <a:spLocks noEditPoints="1"/>
          </p:cNvSpPr>
          <p:nvPr/>
        </p:nvSpPr>
        <p:spPr bwMode="auto">
          <a:xfrm rot="631506">
            <a:off x="8027988" y="4359275"/>
            <a:ext cx="647700" cy="708025"/>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7" name="手繪多邊形 22"/>
          <p:cNvSpPr>
            <a:spLocks/>
          </p:cNvSpPr>
          <p:nvPr/>
        </p:nvSpPr>
        <p:spPr bwMode="auto">
          <a:xfrm rot="315225" flipH="1">
            <a:off x="7637463" y="4697413"/>
            <a:ext cx="144462" cy="1138237"/>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8" name="手繪多邊形 17"/>
          <p:cNvSpPr/>
          <p:nvPr/>
        </p:nvSpPr>
        <p:spPr>
          <a:xfrm>
            <a:off x="998538" y="5145088"/>
            <a:ext cx="4632325" cy="1058862"/>
          </a:xfrm>
          <a:custGeom>
            <a:avLst/>
            <a:gdLst>
              <a:gd name="connsiteX0" fmla="*/ 19050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5" fmla="*/ 19050 w 9124950"/>
              <a:gd name="connsiteY5" fmla="*/ 180975 h 238125"/>
              <a:gd name="connsiteX0" fmla="*/ 85725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0" fmla="*/ 0 w 9124950"/>
              <a:gd name="connsiteY0" fmla="*/ 133350 h 238125"/>
              <a:gd name="connsiteX1" fmla="*/ 9124950 w 9124950"/>
              <a:gd name="connsiteY1" fmla="*/ 238125 h 238125"/>
              <a:gd name="connsiteX2" fmla="*/ 4438650 w 9124950"/>
              <a:gd name="connsiteY2" fmla="*/ 0 h 238125"/>
              <a:gd name="connsiteX3" fmla="*/ 0 w 9124950"/>
              <a:gd name="connsiteY3" fmla="*/ 133350 h 238125"/>
              <a:gd name="connsiteX0" fmla="*/ 36407 w 9161357"/>
              <a:gd name="connsiteY0" fmla="*/ 133350 h 449173"/>
              <a:gd name="connsiteX1" fmla="*/ 9161357 w 9161357"/>
              <a:gd name="connsiteY1" fmla="*/ 238125 h 449173"/>
              <a:gd name="connsiteX2" fmla="*/ 4475057 w 9161357"/>
              <a:gd name="connsiteY2" fmla="*/ 0 h 449173"/>
              <a:gd name="connsiteX3" fmla="*/ 36407 w 9161357"/>
              <a:gd name="connsiteY3" fmla="*/ 133350 h 449173"/>
              <a:gd name="connsiteX0" fmla="*/ 25473 w 9150645"/>
              <a:gd name="connsiteY0" fmla="*/ 627976 h 1050014"/>
              <a:gd name="connsiteX1" fmla="*/ 9150423 w 9150645"/>
              <a:gd name="connsiteY1" fmla="*/ 732751 h 1050014"/>
              <a:gd name="connsiteX2" fmla="*/ 4464123 w 9150645"/>
              <a:gd name="connsiteY2" fmla="*/ 494626 h 1050014"/>
              <a:gd name="connsiteX3" fmla="*/ 25473 w 9150645"/>
              <a:gd name="connsiteY3" fmla="*/ 627976 h 1050014"/>
              <a:gd name="connsiteX0" fmla="*/ 25525 w 9150557"/>
              <a:gd name="connsiteY0" fmla="*/ 133350 h 556394"/>
              <a:gd name="connsiteX1" fmla="*/ 9150475 w 9150557"/>
              <a:gd name="connsiteY1" fmla="*/ 238125 h 556394"/>
              <a:gd name="connsiteX2" fmla="*/ 4464175 w 9150557"/>
              <a:gd name="connsiteY2" fmla="*/ 0 h 556394"/>
              <a:gd name="connsiteX3" fmla="*/ 25525 w 9150557"/>
              <a:gd name="connsiteY3" fmla="*/ 133350 h 556394"/>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0 w 9115425"/>
              <a:gd name="connsiteY0" fmla="*/ 247650 h 247650"/>
              <a:gd name="connsiteX1" fmla="*/ 9115425 w 9115425"/>
              <a:gd name="connsiteY1" fmla="*/ 238125 h 247650"/>
              <a:gd name="connsiteX2" fmla="*/ 4429125 w 9115425"/>
              <a:gd name="connsiteY2" fmla="*/ 0 h 247650"/>
              <a:gd name="connsiteX3" fmla="*/ 0 w 9115425"/>
              <a:gd name="connsiteY3" fmla="*/ 247650 h 247650"/>
              <a:gd name="connsiteX0" fmla="*/ 0 w 9115425"/>
              <a:gd name="connsiteY0" fmla="*/ 9525 h 9525"/>
              <a:gd name="connsiteX1" fmla="*/ 9115425 w 9115425"/>
              <a:gd name="connsiteY1" fmla="*/ 0 h 9525"/>
              <a:gd name="connsiteX2" fmla="*/ 0 w 9115425"/>
              <a:gd name="connsiteY2" fmla="*/ 9525 h 9525"/>
              <a:gd name="connsiteX0" fmla="*/ 0 w 10000"/>
              <a:gd name="connsiteY0" fmla="*/ 292235 h 292235"/>
              <a:gd name="connsiteX1" fmla="*/ 10000 w 10000"/>
              <a:gd name="connsiteY1" fmla="*/ 282235 h 292235"/>
              <a:gd name="connsiteX2" fmla="*/ 0 w 10000"/>
              <a:gd name="connsiteY2" fmla="*/ 292235 h 292235"/>
              <a:gd name="connsiteX0" fmla="*/ 0 w 10001"/>
              <a:gd name="connsiteY0" fmla="*/ 294051 h 327478"/>
              <a:gd name="connsiteX1" fmla="*/ 10000 w 10001"/>
              <a:gd name="connsiteY1" fmla="*/ 284051 h 327478"/>
              <a:gd name="connsiteX2" fmla="*/ 0 w 10001"/>
              <a:gd name="connsiteY2" fmla="*/ 294051 h 327478"/>
              <a:gd name="connsiteX0" fmla="*/ 0 w 10006"/>
              <a:gd name="connsiteY0" fmla="*/ 423180 h 456620"/>
              <a:gd name="connsiteX1" fmla="*/ 10000 w 10006"/>
              <a:gd name="connsiteY1" fmla="*/ 413180 h 456620"/>
              <a:gd name="connsiteX2" fmla="*/ 0 w 10006"/>
              <a:gd name="connsiteY2" fmla="*/ 423180 h 456620"/>
              <a:gd name="connsiteX0" fmla="*/ 0 w 10000"/>
              <a:gd name="connsiteY0" fmla="*/ 423180 h 423180"/>
              <a:gd name="connsiteX1" fmla="*/ 10000 w 10000"/>
              <a:gd name="connsiteY1" fmla="*/ 413180 h 423180"/>
              <a:gd name="connsiteX2" fmla="*/ 0 w 10000"/>
              <a:gd name="connsiteY2" fmla="*/ 423180 h 423180"/>
              <a:gd name="connsiteX0" fmla="*/ 0 w 10073"/>
              <a:gd name="connsiteY0" fmla="*/ 389913 h 459913"/>
              <a:gd name="connsiteX1" fmla="*/ 10073 w 10073"/>
              <a:gd name="connsiteY1" fmla="*/ 459913 h 459913"/>
              <a:gd name="connsiteX2" fmla="*/ 0 w 10073"/>
              <a:gd name="connsiteY2" fmla="*/ 389913 h 459913"/>
              <a:gd name="connsiteX0" fmla="*/ 0 w 10104"/>
              <a:gd name="connsiteY0" fmla="*/ 423180 h 423180"/>
              <a:gd name="connsiteX1" fmla="*/ 10104 w 10104"/>
              <a:gd name="connsiteY1" fmla="*/ 413180 h 423180"/>
              <a:gd name="connsiteX2" fmla="*/ 0 w 10104"/>
              <a:gd name="connsiteY2" fmla="*/ 423180 h 423180"/>
              <a:gd name="connsiteX0" fmla="*/ 1039 w 11143"/>
              <a:gd name="connsiteY0" fmla="*/ 110027 h 110027"/>
              <a:gd name="connsiteX1" fmla="*/ 11143 w 11143"/>
              <a:gd name="connsiteY1" fmla="*/ 100027 h 110027"/>
              <a:gd name="connsiteX2" fmla="*/ 1467 w 11143"/>
              <a:gd name="connsiteY2" fmla="*/ 25 h 110027"/>
              <a:gd name="connsiteX3" fmla="*/ 1039 w 11143"/>
              <a:gd name="connsiteY3" fmla="*/ 110027 h 110027"/>
              <a:gd name="connsiteX0" fmla="*/ 1032 w 11136"/>
              <a:gd name="connsiteY0" fmla="*/ 840002 h 840002"/>
              <a:gd name="connsiteX1" fmla="*/ 11136 w 11136"/>
              <a:gd name="connsiteY1" fmla="*/ 830002 h 840002"/>
              <a:gd name="connsiteX2" fmla="*/ 1481 w 11136"/>
              <a:gd name="connsiteY2" fmla="*/ 2 h 840002"/>
              <a:gd name="connsiteX3" fmla="*/ 1032 w 11136"/>
              <a:gd name="connsiteY3" fmla="*/ 840002 h 840002"/>
              <a:gd name="connsiteX0" fmla="*/ 1032 w 12217"/>
              <a:gd name="connsiteY0" fmla="*/ 840078 h 861516"/>
              <a:gd name="connsiteX1" fmla="*/ 11136 w 12217"/>
              <a:gd name="connsiteY1" fmla="*/ 830078 h 861516"/>
              <a:gd name="connsiteX2" fmla="*/ 10844 w 12217"/>
              <a:gd name="connsiteY2" fmla="*/ 790076 h 861516"/>
              <a:gd name="connsiteX3" fmla="*/ 1481 w 12217"/>
              <a:gd name="connsiteY3" fmla="*/ 78 h 861516"/>
              <a:gd name="connsiteX4" fmla="*/ 1032 w 12217"/>
              <a:gd name="connsiteY4" fmla="*/ 840078 h 861516"/>
              <a:gd name="connsiteX0" fmla="*/ 1032 w 12337"/>
              <a:gd name="connsiteY0" fmla="*/ 840592 h 840592"/>
              <a:gd name="connsiteX1" fmla="*/ 11136 w 12337"/>
              <a:gd name="connsiteY1" fmla="*/ 830592 h 840592"/>
              <a:gd name="connsiteX2" fmla="*/ 11105 w 12337"/>
              <a:gd name="connsiteY2" fmla="*/ 210591 h 840592"/>
              <a:gd name="connsiteX3" fmla="*/ 1481 w 12337"/>
              <a:gd name="connsiteY3" fmla="*/ 592 h 840592"/>
              <a:gd name="connsiteX4" fmla="*/ 1032 w 12337"/>
              <a:gd name="connsiteY4" fmla="*/ 840592 h 840592"/>
              <a:gd name="connsiteX0" fmla="*/ 1032 w 11136"/>
              <a:gd name="connsiteY0" fmla="*/ 840592 h 840592"/>
              <a:gd name="connsiteX1" fmla="*/ 11136 w 11136"/>
              <a:gd name="connsiteY1" fmla="*/ 830592 h 840592"/>
              <a:gd name="connsiteX2" fmla="*/ 11105 w 11136"/>
              <a:gd name="connsiteY2" fmla="*/ 210591 h 840592"/>
              <a:gd name="connsiteX3" fmla="*/ 1481 w 11136"/>
              <a:gd name="connsiteY3" fmla="*/ 592 h 840592"/>
              <a:gd name="connsiteX4" fmla="*/ 1032 w 11136"/>
              <a:gd name="connsiteY4" fmla="*/ 840592 h 840592"/>
              <a:gd name="connsiteX0" fmla="*/ 1032 w 11136"/>
              <a:gd name="connsiteY0" fmla="*/ 840094 h 840094"/>
              <a:gd name="connsiteX1" fmla="*/ 11136 w 11136"/>
              <a:gd name="connsiteY1" fmla="*/ 830094 h 840094"/>
              <a:gd name="connsiteX2" fmla="*/ 11126 w 11136"/>
              <a:gd name="connsiteY2" fmla="*/ 680091 h 840094"/>
              <a:gd name="connsiteX3" fmla="*/ 1481 w 11136"/>
              <a:gd name="connsiteY3" fmla="*/ 94 h 840094"/>
              <a:gd name="connsiteX4" fmla="*/ 1032 w 11136"/>
              <a:gd name="connsiteY4" fmla="*/ 840094 h 840094"/>
              <a:gd name="connsiteX0" fmla="*/ 0 w 10104"/>
              <a:gd name="connsiteY0" fmla="*/ 840094 h 840094"/>
              <a:gd name="connsiteX1" fmla="*/ 10104 w 10104"/>
              <a:gd name="connsiteY1" fmla="*/ 830094 h 840094"/>
              <a:gd name="connsiteX2" fmla="*/ 10094 w 10104"/>
              <a:gd name="connsiteY2" fmla="*/ 680091 h 840094"/>
              <a:gd name="connsiteX3" fmla="*/ 449 w 10104"/>
              <a:gd name="connsiteY3" fmla="*/ 94 h 840094"/>
              <a:gd name="connsiteX4" fmla="*/ 0 w 10104"/>
              <a:gd name="connsiteY4" fmla="*/ 840094 h 840094"/>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303659 h 303659"/>
              <a:gd name="connsiteX1" fmla="*/ 10104 w 10104"/>
              <a:gd name="connsiteY1" fmla="*/ 293659 h 303659"/>
              <a:gd name="connsiteX2" fmla="*/ 10094 w 10104"/>
              <a:gd name="connsiteY2" fmla="*/ 143656 h 303659"/>
              <a:gd name="connsiteX3" fmla="*/ 31 w 10104"/>
              <a:gd name="connsiteY3" fmla="*/ 143657 h 303659"/>
              <a:gd name="connsiteX4" fmla="*/ 0 w 10104"/>
              <a:gd name="connsiteY4" fmla="*/ 303659 h 303659"/>
              <a:gd name="connsiteX0" fmla="*/ 0 w 10104"/>
              <a:gd name="connsiteY0" fmla="*/ 310235 h 310235"/>
              <a:gd name="connsiteX1" fmla="*/ 10104 w 10104"/>
              <a:gd name="connsiteY1" fmla="*/ 300235 h 310235"/>
              <a:gd name="connsiteX2" fmla="*/ 10094 w 10104"/>
              <a:gd name="connsiteY2" fmla="*/ 150232 h 310235"/>
              <a:gd name="connsiteX3" fmla="*/ 31 w 10104"/>
              <a:gd name="connsiteY3" fmla="*/ 150233 h 310235"/>
              <a:gd name="connsiteX4" fmla="*/ 0 w 10104"/>
              <a:gd name="connsiteY4" fmla="*/ 310235 h 310235"/>
              <a:gd name="connsiteX0" fmla="*/ 0 w 10104"/>
              <a:gd name="connsiteY0" fmla="*/ 904925 h 904925"/>
              <a:gd name="connsiteX1" fmla="*/ 10104 w 10104"/>
              <a:gd name="connsiteY1" fmla="*/ 894925 h 904925"/>
              <a:gd name="connsiteX2" fmla="*/ 10094 w 10104"/>
              <a:gd name="connsiteY2" fmla="*/ 744922 h 904925"/>
              <a:gd name="connsiteX3" fmla="*/ 5 w 10104"/>
              <a:gd name="connsiteY3" fmla="*/ 44926 h 904925"/>
              <a:gd name="connsiteX4" fmla="*/ 0 w 10104"/>
              <a:gd name="connsiteY4" fmla="*/ 904925 h 904925"/>
              <a:gd name="connsiteX0" fmla="*/ 0 w 10104"/>
              <a:gd name="connsiteY0" fmla="*/ 922108 h 922108"/>
              <a:gd name="connsiteX1" fmla="*/ 10104 w 10104"/>
              <a:gd name="connsiteY1" fmla="*/ 912108 h 922108"/>
              <a:gd name="connsiteX2" fmla="*/ 4678 w 10104"/>
              <a:gd name="connsiteY2" fmla="*/ 495440 h 922108"/>
              <a:gd name="connsiteX3" fmla="*/ 5 w 10104"/>
              <a:gd name="connsiteY3" fmla="*/ 62109 h 922108"/>
              <a:gd name="connsiteX4" fmla="*/ 0 w 10104"/>
              <a:gd name="connsiteY4" fmla="*/ 922108 h 922108"/>
              <a:gd name="connsiteX0" fmla="*/ 0 w 7117"/>
              <a:gd name="connsiteY0" fmla="*/ 922108 h 945441"/>
              <a:gd name="connsiteX1" fmla="*/ 7117 w 7117"/>
              <a:gd name="connsiteY1" fmla="*/ 945441 h 945441"/>
              <a:gd name="connsiteX2" fmla="*/ 4678 w 7117"/>
              <a:gd name="connsiteY2" fmla="*/ 495440 h 945441"/>
              <a:gd name="connsiteX3" fmla="*/ 5 w 7117"/>
              <a:gd name="connsiteY3" fmla="*/ 62109 h 945441"/>
              <a:gd name="connsiteX4" fmla="*/ 0 w 7117"/>
              <a:gd name="connsiteY4" fmla="*/ 922108 h 945441"/>
              <a:gd name="connsiteX0" fmla="*/ 0 w 10000"/>
              <a:gd name="connsiteY0" fmla="*/ 11344 h 11591"/>
              <a:gd name="connsiteX1" fmla="*/ 10000 w 10000"/>
              <a:gd name="connsiteY1" fmla="*/ 11591 h 11591"/>
              <a:gd name="connsiteX2" fmla="*/ 6757 w 10000"/>
              <a:gd name="connsiteY2" fmla="*/ 1014 h 11591"/>
              <a:gd name="connsiteX3" fmla="*/ 7 w 10000"/>
              <a:gd name="connsiteY3" fmla="*/ 2248 h 11591"/>
              <a:gd name="connsiteX4" fmla="*/ 0 w 10000"/>
              <a:gd name="connsiteY4" fmla="*/ 11344 h 11591"/>
              <a:gd name="connsiteX0" fmla="*/ 0 w 10000"/>
              <a:gd name="connsiteY0" fmla="*/ 9096 h 9343"/>
              <a:gd name="connsiteX1" fmla="*/ 10000 w 10000"/>
              <a:gd name="connsiteY1" fmla="*/ 9343 h 9343"/>
              <a:gd name="connsiteX2" fmla="*/ 7 w 10000"/>
              <a:gd name="connsiteY2" fmla="*/ 0 h 9343"/>
              <a:gd name="connsiteX3" fmla="*/ 0 w 10000"/>
              <a:gd name="connsiteY3" fmla="*/ 9096 h 9343"/>
              <a:gd name="connsiteX0" fmla="*/ 0 w 10489"/>
              <a:gd name="connsiteY0" fmla="*/ 9736 h 9736"/>
              <a:gd name="connsiteX1" fmla="*/ 10489 w 10489"/>
              <a:gd name="connsiteY1" fmla="*/ 9528 h 9736"/>
              <a:gd name="connsiteX2" fmla="*/ 7 w 10489"/>
              <a:gd name="connsiteY2" fmla="*/ 0 h 9736"/>
              <a:gd name="connsiteX3" fmla="*/ 0 w 10489"/>
              <a:gd name="connsiteY3" fmla="*/ 9736 h 9736"/>
              <a:gd name="connsiteX0" fmla="*/ 0 w 10000"/>
              <a:gd name="connsiteY0" fmla="*/ 12587 h 12587"/>
              <a:gd name="connsiteX1" fmla="*/ 10000 w 10000"/>
              <a:gd name="connsiteY1" fmla="*/ 12373 h 12587"/>
              <a:gd name="connsiteX2" fmla="*/ 7 w 10000"/>
              <a:gd name="connsiteY2" fmla="*/ 2587 h 12587"/>
              <a:gd name="connsiteX3" fmla="*/ 0 w 10000"/>
              <a:gd name="connsiteY3" fmla="*/ 12587 h 12587"/>
              <a:gd name="connsiteX0" fmla="*/ 0 w 10000"/>
              <a:gd name="connsiteY0" fmla="*/ 12678 h 12678"/>
              <a:gd name="connsiteX1" fmla="*/ 10000 w 10000"/>
              <a:gd name="connsiteY1" fmla="*/ 12464 h 12678"/>
              <a:gd name="connsiteX2" fmla="*/ 7 w 10000"/>
              <a:gd name="connsiteY2" fmla="*/ 2678 h 12678"/>
              <a:gd name="connsiteX3" fmla="*/ 0 w 10000"/>
              <a:gd name="connsiteY3" fmla="*/ 12678 h 12678"/>
              <a:gd name="connsiteX0" fmla="*/ 0 w 10000"/>
              <a:gd name="connsiteY0" fmla="*/ 12793 h 12793"/>
              <a:gd name="connsiteX1" fmla="*/ 10000 w 10000"/>
              <a:gd name="connsiteY1" fmla="*/ 12579 h 12793"/>
              <a:gd name="connsiteX2" fmla="*/ 7 w 10000"/>
              <a:gd name="connsiteY2" fmla="*/ 2793 h 12793"/>
              <a:gd name="connsiteX3" fmla="*/ 0 w 10000"/>
              <a:gd name="connsiteY3" fmla="*/ 12793 h 12793"/>
              <a:gd name="connsiteX0" fmla="*/ 0 w 10000"/>
              <a:gd name="connsiteY0" fmla="*/ 16006 h 16006"/>
              <a:gd name="connsiteX1" fmla="*/ 10000 w 10000"/>
              <a:gd name="connsiteY1" fmla="*/ 15792 h 16006"/>
              <a:gd name="connsiteX2" fmla="*/ 19 w 10000"/>
              <a:gd name="connsiteY2" fmla="*/ 2421 h 16006"/>
              <a:gd name="connsiteX3" fmla="*/ 0 w 10000"/>
              <a:gd name="connsiteY3" fmla="*/ 16006 h 16006"/>
              <a:gd name="connsiteX0" fmla="*/ 0 w 3596"/>
              <a:gd name="connsiteY0" fmla="*/ 16215 h 16215"/>
              <a:gd name="connsiteX1" fmla="*/ 3596 w 3596"/>
              <a:gd name="connsiteY1" fmla="*/ 13869 h 16215"/>
              <a:gd name="connsiteX2" fmla="*/ 19 w 3596"/>
              <a:gd name="connsiteY2" fmla="*/ 2630 h 16215"/>
              <a:gd name="connsiteX3" fmla="*/ 0 w 3596"/>
              <a:gd name="connsiteY3" fmla="*/ 16215 h 16215"/>
              <a:gd name="connsiteX0" fmla="*/ 0 w 13503"/>
              <a:gd name="connsiteY0" fmla="*/ 9889 h 9889"/>
              <a:gd name="connsiteX1" fmla="*/ 13503 w 13503"/>
              <a:gd name="connsiteY1" fmla="*/ 9577 h 9889"/>
              <a:gd name="connsiteX2" fmla="*/ 53 w 13503"/>
              <a:gd name="connsiteY2" fmla="*/ 1511 h 9889"/>
              <a:gd name="connsiteX3" fmla="*/ 0 w 13503"/>
              <a:gd name="connsiteY3" fmla="*/ 9889 h 9889"/>
              <a:gd name="connsiteX0" fmla="*/ 0 w 10000"/>
              <a:gd name="connsiteY0" fmla="*/ 8472 h 8472"/>
              <a:gd name="connsiteX1" fmla="*/ 10000 w 10000"/>
              <a:gd name="connsiteY1" fmla="*/ 8156 h 8472"/>
              <a:gd name="connsiteX2" fmla="*/ 39 w 10000"/>
              <a:gd name="connsiteY2" fmla="*/ 0 h 8472"/>
              <a:gd name="connsiteX3" fmla="*/ 0 w 10000"/>
              <a:gd name="connsiteY3" fmla="*/ 8472 h 8472"/>
              <a:gd name="connsiteX0" fmla="*/ 0 w 10000"/>
              <a:gd name="connsiteY0" fmla="*/ 10013 h 10013"/>
              <a:gd name="connsiteX1" fmla="*/ 10000 w 10000"/>
              <a:gd name="connsiteY1" fmla="*/ 9640 h 10013"/>
              <a:gd name="connsiteX2" fmla="*/ 39 w 10000"/>
              <a:gd name="connsiteY2" fmla="*/ 13 h 10013"/>
              <a:gd name="connsiteX3" fmla="*/ 0 w 10000"/>
              <a:gd name="connsiteY3" fmla="*/ 10013 h 10013"/>
              <a:gd name="connsiteX0" fmla="*/ 0 w 10697"/>
              <a:gd name="connsiteY0" fmla="*/ 10013 h 10013"/>
              <a:gd name="connsiteX1" fmla="*/ 10697 w 10697"/>
              <a:gd name="connsiteY1" fmla="*/ 9925 h 10013"/>
              <a:gd name="connsiteX2" fmla="*/ 39 w 10697"/>
              <a:gd name="connsiteY2" fmla="*/ 13 h 10013"/>
              <a:gd name="connsiteX3" fmla="*/ 0 w 10697"/>
              <a:gd name="connsiteY3" fmla="*/ 10013 h 10013"/>
              <a:gd name="connsiteX0" fmla="*/ 0 w 10697"/>
              <a:gd name="connsiteY0" fmla="*/ 10016 h 10016"/>
              <a:gd name="connsiteX1" fmla="*/ 10697 w 10697"/>
              <a:gd name="connsiteY1" fmla="*/ 9928 h 10016"/>
              <a:gd name="connsiteX2" fmla="*/ 39 w 10697"/>
              <a:gd name="connsiteY2" fmla="*/ 16 h 10016"/>
              <a:gd name="connsiteX3" fmla="*/ 0 w 10697"/>
              <a:gd name="connsiteY3" fmla="*/ 10016 h 10016"/>
              <a:gd name="connsiteX0" fmla="*/ 1739 w 12436"/>
              <a:gd name="connsiteY0" fmla="*/ 6184 h 6184"/>
              <a:gd name="connsiteX1" fmla="*/ 12436 w 12436"/>
              <a:gd name="connsiteY1" fmla="*/ 6096 h 6184"/>
              <a:gd name="connsiteX2" fmla="*/ 0 w 12436"/>
              <a:gd name="connsiteY2" fmla="*/ 36 h 6184"/>
              <a:gd name="connsiteX3" fmla="*/ 1739 w 12436"/>
              <a:gd name="connsiteY3" fmla="*/ 6184 h 6184"/>
              <a:gd name="connsiteX0" fmla="*/ 1398 w 6233"/>
              <a:gd name="connsiteY0" fmla="*/ 12372 h 12372"/>
              <a:gd name="connsiteX1" fmla="*/ 6233 w 6233"/>
              <a:gd name="connsiteY1" fmla="*/ 2772 h 12372"/>
              <a:gd name="connsiteX2" fmla="*/ 0 w 6233"/>
              <a:gd name="connsiteY2" fmla="*/ 2430 h 12372"/>
              <a:gd name="connsiteX3" fmla="*/ 1398 w 6233"/>
              <a:gd name="connsiteY3" fmla="*/ 12372 h 12372"/>
              <a:gd name="connsiteX0" fmla="*/ 2244 w 10001"/>
              <a:gd name="connsiteY0" fmla="*/ 10284 h 10284"/>
              <a:gd name="connsiteX1" fmla="*/ 10001 w 10001"/>
              <a:gd name="connsiteY1" fmla="*/ 2525 h 10284"/>
              <a:gd name="connsiteX2" fmla="*/ 1 w 10001"/>
              <a:gd name="connsiteY2" fmla="*/ 2248 h 10284"/>
              <a:gd name="connsiteX3" fmla="*/ 2244 w 10001"/>
              <a:gd name="connsiteY3" fmla="*/ 10284 h 10284"/>
              <a:gd name="connsiteX0" fmla="*/ 2244 w 10001"/>
              <a:gd name="connsiteY0" fmla="*/ 8759 h 8759"/>
              <a:gd name="connsiteX1" fmla="*/ 10001 w 10001"/>
              <a:gd name="connsiteY1" fmla="*/ 1000 h 8759"/>
              <a:gd name="connsiteX2" fmla="*/ 1 w 10001"/>
              <a:gd name="connsiteY2" fmla="*/ 723 h 8759"/>
              <a:gd name="connsiteX3" fmla="*/ 2244 w 10001"/>
              <a:gd name="connsiteY3" fmla="*/ 8759 h 8759"/>
              <a:gd name="connsiteX0" fmla="*/ 2244 w 10000"/>
              <a:gd name="connsiteY0" fmla="*/ 10643 h 10643"/>
              <a:gd name="connsiteX1" fmla="*/ 10000 w 10000"/>
              <a:gd name="connsiteY1" fmla="*/ 1785 h 10643"/>
              <a:gd name="connsiteX2" fmla="*/ 1 w 10000"/>
              <a:gd name="connsiteY2" fmla="*/ 1468 h 10643"/>
              <a:gd name="connsiteX3" fmla="*/ 2244 w 10000"/>
              <a:gd name="connsiteY3" fmla="*/ 10643 h 10643"/>
              <a:gd name="connsiteX0" fmla="*/ 2244 w 10000"/>
              <a:gd name="connsiteY0" fmla="*/ 11013 h 11013"/>
              <a:gd name="connsiteX1" fmla="*/ 10000 w 10000"/>
              <a:gd name="connsiteY1" fmla="*/ 2155 h 11013"/>
              <a:gd name="connsiteX2" fmla="*/ 1 w 10000"/>
              <a:gd name="connsiteY2" fmla="*/ 1838 h 11013"/>
              <a:gd name="connsiteX3" fmla="*/ 2244 w 10000"/>
              <a:gd name="connsiteY3" fmla="*/ 11013 h 11013"/>
              <a:gd name="connsiteX0" fmla="*/ 8225 w 10000"/>
              <a:gd name="connsiteY0" fmla="*/ 6117 h 6117"/>
              <a:gd name="connsiteX1" fmla="*/ 10000 w 10000"/>
              <a:gd name="connsiteY1" fmla="*/ 2155 h 6117"/>
              <a:gd name="connsiteX2" fmla="*/ 1 w 10000"/>
              <a:gd name="connsiteY2" fmla="*/ 1838 h 6117"/>
              <a:gd name="connsiteX3" fmla="*/ 8225 w 10000"/>
              <a:gd name="connsiteY3" fmla="*/ 6117 h 6117"/>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2 w 9999"/>
              <a:gd name="connsiteY0" fmla="*/ 11392 h 11392"/>
              <a:gd name="connsiteX1" fmla="*/ 9999 w 9999"/>
              <a:gd name="connsiteY1" fmla="*/ 3523 h 11392"/>
              <a:gd name="connsiteX2" fmla="*/ 0 w 9999"/>
              <a:gd name="connsiteY2" fmla="*/ 3005 h 11392"/>
              <a:gd name="connsiteX3" fmla="*/ 5032 w 9999"/>
              <a:gd name="connsiteY3" fmla="*/ 11392 h 11392"/>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155"/>
              <a:gd name="connsiteY0" fmla="*/ 9869 h 9869"/>
              <a:gd name="connsiteX1" fmla="*/ 10155 w 10155"/>
              <a:gd name="connsiteY1" fmla="*/ 3267 h 9869"/>
              <a:gd name="connsiteX2" fmla="*/ 0 w 10155"/>
              <a:gd name="connsiteY2" fmla="*/ 2507 h 9869"/>
              <a:gd name="connsiteX3" fmla="*/ 5033 w 10155"/>
              <a:gd name="connsiteY3" fmla="*/ 9869 h 9869"/>
              <a:gd name="connsiteX0" fmla="*/ 8921 w 10000"/>
              <a:gd name="connsiteY0" fmla="*/ 11193 h 11193"/>
              <a:gd name="connsiteX1" fmla="*/ 10000 w 10000"/>
              <a:gd name="connsiteY1" fmla="*/ 3310 h 11193"/>
              <a:gd name="connsiteX2" fmla="*/ 0 w 10000"/>
              <a:gd name="connsiteY2" fmla="*/ 2540 h 11193"/>
              <a:gd name="connsiteX3" fmla="*/ 8921 w 10000"/>
              <a:gd name="connsiteY3" fmla="*/ 11193 h 11193"/>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9022 w 16049"/>
              <a:gd name="connsiteY0" fmla="*/ 10413 h 10413"/>
              <a:gd name="connsiteX1" fmla="*/ 16049 w 16049"/>
              <a:gd name="connsiteY1" fmla="*/ 5597 h 10413"/>
              <a:gd name="connsiteX2" fmla="*/ 0 w 16049"/>
              <a:gd name="connsiteY2" fmla="*/ 1590 h 10413"/>
              <a:gd name="connsiteX3" fmla="*/ 9022 w 16049"/>
              <a:gd name="connsiteY3" fmla="*/ 10413 h 10413"/>
              <a:gd name="connsiteX0" fmla="*/ 9022 w 16049"/>
              <a:gd name="connsiteY0" fmla="*/ 11837 h 11837"/>
              <a:gd name="connsiteX1" fmla="*/ 16049 w 16049"/>
              <a:gd name="connsiteY1" fmla="*/ 7021 h 11837"/>
              <a:gd name="connsiteX2" fmla="*/ 0 w 16049"/>
              <a:gd name="connsiteY2" fmla="*/ 3014 h 11837"/>
              <a:gd name="connsiteX3" fmla="*/ 9022 w 16049"/>
              <a:gd name="connsiteY3" fmla="*/ 11837 h 11837"/>
              <a:gd name="connsiteX0" fmla="*/ 9022 w 16049"/>
              <a:gd name="connsiteY0" fmla="*/ 12080 h 12080"/>
              <a:gd name="connsiteX1" fmla="*/ 16049 w 16049"/>
              <a:gd name="connsiteY1" fmla="*/ 7264 h 12080"/>
              <a:gd name="connsiteX2" fmla="*/ 0 w 16049"/>
              <a:gd name="connsiteY2" fmla="*/ 3257 h 12080"/>
              <a:gd name="connsiteX3" fmla="*/ 9022 w 16049"/>
              <a:gd name="connsiteY3" fmla="*/ 12080 h 12080"/>
              <a:gd name="connsiteX0" fmla="*/ 9022 w 16889"/>
              <a:gd name="connsiteY0" fmla="*/ 11602 h 11602"/>
              <a:gd name="connsiteX1" fmla="*/ 16889 w 16889"/>
              <a:gd name="connsiteY1" fmla="*/ 9001 h 11602"/>
              <a:gd name="connsiteX2" fmla="*/ 0 w 16889"/>
              <a:gd name="connsiteY2" fmla="*/ 2779 h 11602"/>
              <a:gd name="connsiteX3" fmla="*/ 9022 w 16889"/>
              <a:gd name="connsiteY3" fmla="*/ 11602 h 11602"/>
              <a:gd name="connsiteX0" fmla="*/ 9560 w 16889"/>
              <a:gd name="connsiteY0" fmla="*/ 13988 h 13988"/>
              <a:gd name="connsiteX1" fmla="*/ 16889 w 16889"/>
              <a:gd name="connsiteY1" fmla="*/ 9001 h 13988"/>
              <a:gd name="connsiteX2" fmla="*/ 0 w 16889"/>
              <a:gd name="connsiteY2" fmla="*/ 2779 h 13988"/>
              <a:gd name="connsiteX3" fmla="*/ 9560 w 16889"/>
              <a:gd name="connsiteY3" fmla="*/ 13988 h 13988"/>
              <a:gd name="connsiteX0" fmla="*/ 9560 w 17427"/>
              <a:gd name="connsiteY0" fmla="*/ 13988 h 13988"/>
              <a:gd name="connsiteX1" fmla="*/ 17427 w 17427"/>
              <a:gd name="connsiteY1" fmla="*/ 9001 h 13988"/>
              <a:gd name="connsiteX2" fmla="*/ 0 w 17427"/>
              <a:gd name="connsiteY2" fmla="*/ 2779 h 13988"/>
              <a:gd name="connsiteX3" fmla="*/ 9560 w 17427"/>
              <a:gd name="connsiteY3" fmla="*/ 13988 h 13988"/>
              <a:gd name="connsiteX0" fmla="*/ 9560 w 17427"/>
              <a:gd name="connsiteY0" fmla="*/ 14260 h 14260"/>
              <a:gd name="connsiteX1" fmla="*/ 17427 w 17427"/>
              <a:gd name="connsiteY1" fmla="*/ 9273 h 14260"/>
              <a:gd name="connsiteX2" fmla="*/ 0 w 17427"/>
              <a:gd name="connsiteY2" fmla="*/ 3051 h 14260"/>
              <a:gd name="connsiteX3" fmla="*/ 9560 w 17427"/>
              <a:gd name="connsiteY3" fmla="*/ 14260 h 14260"/>
              <a:gd name="connsiteX0" fmla="*/ 9560 w 17427"/>
              <a:gd name="connsiteY0" fmla="*/ 15164 h 15164"/>
              <a:gd name="connsiteX1" fmla="*/ 17427 w 17427"/>
              <a:gd name="connsiteY1" fmla="*/ 10177 h 15164"/>
              <a:gd name="connsiteX2" fmla="*/ 0 w 17427"/>
              <a:gd name="connsiteY2" fmla="*/ 3955 h 15164"/>
              <a:gd name="connsiteX3" fmla="*/ 9560 w 17427"/>
              <a:gd name="connsiteY3" fmla="*/ 15164 h 15164"/>
            </a:gdLst>
            <a:ahLst/>
            <a:cxnLst>
              <a:cxn ang="0">
                <a:pos x="connsiteX0" y="connsiteY0"/>
              </a:cxn>
              <a:cxn ang="0">
                <a:pos x="connsiteX1" y="connsiteY1"/>
              </a:cxn>
              <a:cxn ang="0">
                <a:pos x="connsiteX2" y="connsiteY2"/>
              </a:cxn>
              <a:cxn ang="0">
                <a:pos x="connsiteX3" y="connsiteY3"/>
              </a:cxn>
            </a:cxnLst>
            <a:rect l="l" t="t" r="r" b="b"/>
            <a:pathLst>
              <a:path w="17427" h="15164">
                <a:moveTo>
                  <a:pt x="9560" y="15164"/>
                </a:moveTo>
                <a:cubicBezTo>
                  <a:pt x="11979" y="12476"/>
                  <a:pt x="15918" y="11427"/>
                  <a:pt x="17427" y="10177"/>
                </a:cubicBezTo>
                <a:cubicBezTo>
                  <a:pt x="14981" y="3702"/>
                  <a:pt x="4884" y="-5282"/>
                  <a:pt x="0" y="3955"/>
                </a:cubicBezTo>
                <a:cubicBezTo>
                  <a:pt x="2595" y="5197"/>
                  <a:pt x="9407" y="13614"/>
                  <a:pt x="9560" y="15164"/>
                </a:cubicBezTo>
                <a:close/>
              </a:path>
            </a:pathLst>
          </a:custGeom>
          <a:solidFill>
            <a:schemeClr val="accent2">
              <a:lumMod val="60000"/>
              <a:lumOff val="40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9" name="手繪多邊形 18"/>
          <p:cNvSpPr/>
          <p:nvPr/>
        </p:nvSpPr>
        <p:spPr>
          <a:xfrm>
            <a:off x="-8245" y="5318761"/>
            <a:ext cx="3599719" cy="1548981"/>
          </a:xfrm>
          <a:custGeom>
            <a:avLst/>
            <a:gdLst>
              <a:gd name="connsiteX0" fmla="*/ 238164 w 4799625"/>
              <a:gd name="connsiteY0" fmla="*/ 977 h 1548981"/>
              <a:gd name="connsiteX1" fmla="*/ 4799625 w 4799625"/>
              <a:gd name="connsiteY1" fmla="*/ 894321 h 1548981"/>
              <a:gd name="connsiteX2" fmla="*/ 2666651 w 4799625"/>
              <a:gd name="connsiteY2" fmla="*/ 1424464 h 1548981"/>
              <a:gd name="connsiteX3" fmla="*/ 2403068 w 4799625"/>
              <a:gd name="connsiteY3" fmla="*/ 1548981 h 1548981"/>
              <a:gd name="connsiteX4" fmla="*/ 0 w 4799625"/>
              <a:gd name="connsiteY4" fmla="*/ 1548981 h 1548981"/>
              <a:gd name="connsiteX5" fmla="*/ 0 w 4799625"/>
              <a:gd name="connsiteY5" fmla="*/ 10991 h 1548981"/>
              <a:gd name="connsiteX6" fmla="*/ 97462 w 4799625"/>
              <a:gd name="connsiteY6" fmla="*/ 5213 h 1548981"/>
              <a:gd name="connsiteX7" fmla="*/ 238164 w 4799625"/>
              <a:gd name="connsiteY7" fmla="*/ 977 h 154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9625" h="1548981">
                <a:moveTo>
                  <a:pt x="238164" y="977"/>
                </a:moveTo>
                <a:cubicBezTo>
                  <a:pt x="1600844" y="-22805"/>
                  <a:pt x="4306110" y="390350"/>
                  <a:pt x="4799625" y="894321"/>
                </a:cubicBezTo>
                <a:cubicBezTo>
                  <a:pt x="4629055" y="822137"/>
                  <a:pt x="3489081" y="1079087"/>
                  <a:pt x="2666651" y="1424464"/>
                </a:cubicBezTo>
                <a:lnTo>
                  <a:pt x="2403068" y="1548981"/>
                </a:lnTo>
                <a:lnTo>
                  <a:pt x="0" y="1548981"/>
                </a:lnTo>
                <a:lnTo>
                  <a:pt x="0" y="10991"/>
                </a:lnTo>
                <a:lnTo>
                  <a:pt x="97462" y="5213"/>
                </a:lnTo>
                <a:cubicBezTo>
                  <a:pt x="142543" y="3233"/>
                  <a:pt x="189497" y="1827"/>
                  <a:pt x="238164" y="977"/>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0" name="手繪多邊形 19"/>
          <p:cNvSpPr/>
          <p:nvPr/>
        </p:nvSpPr>
        <p:spPr>
          <a:xfrm>
            <a:off x="-7938" y="6002338"/>
            <a:ext cx="3914776" cy="865187"/>
          </a:xfrm>
          <a:custGeom>
            <a:avLst/>
            <a:gdLst>
              <a:gd name="connsiteX0" fmla="*/ 3789102 w 5219925"/>
              <a:gd name="connsiteY0" fmla="*/ 158 h 865730"/>
              <a:gd name="connsiteX1" fmla="*/ 5219925 w 5219925"/>
              <a:gd name="connsiteY1" fmla="*/ 86096 h 865730"/>
              <a:gd name="connsiteX2" fmla="*/ 2113082 w 5219925"/>
              <a:gd name="connsiteY2" fmla="*/ 854650 h 865730"/>
              <a:gd name="connsiteX3" fmla="*/ 2079317 w 5219925"/>
              <a:gd name="connsiteY3" fmla="*/ 865730 h 865730"/>
              <a:gd name="connsiteX4" fmla="*/ 0 w 5219925"/>
              <a:gd name="connsiteY4" fmla="*/ 865730 h 865730"/>
              <a:gd name="connsiteX5" fmla="*/ 0 w 5219925"/>
              <a:gd name="connsiteY5" fmla="*/ 419996 h 865730"/>
              <a:gd name="connsiteX6" fmla="*/ 102049 w 5219925"/>
              <a:gd name="connsiteY6" fmla="*/ 395590 h 865730"/>
              <a:gd name="connsiteX7" fmla="*/ 3789102 w 5219925"/>
              <a:gd name="connsiteY7" fmla="*/ 158 h 86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9925" h="865730">
                <a:moveTo>
                  <a:pt x="3789102" y="158"/>
                </a:moveTo>
                <a:cubicBezTo>
                  <a:pt x="4301489" y="-2262"/>
                  <a:pt x="4792852" y="22837"/>
                  <a:pt x="5219925" y="86096"/>
                </a:cubicBezTo>
                <a:cubicBezTo>
                  <a:pt x="4181461" y="186674"/>
                  <a:pt x="2698071" y="663036"/>
                  <a:pt x="2113082" y="854650"/>
                </a:cubicBezTo>
                <a:lnTo>
                  <a:pt x="2079317" y="865730"/>
                </a:lnTo>
                <a:lnTo>
                  <a:pt x="0" y="865730"/>
                </a:lnTo>
                <a:lnTo>
                  <a:pt x="0" y="419996"/>
                </a:lnTo>
                <a:lnTo>
                  <a:pt x="102049" y="395590"/>
                </a:lnTo>
                <a:cubicBezTo>
                  <a:pt x="954201" y="202479"/>
                  <a:pt x="2444085" y="6509"/>
                  <a:pt x="3789102" y="158"/>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1" name="手繪多邊形 49"/>
          <p:cNvSpPr>
            <a:spLocks/>
          </p:cNvSpPr>
          <p:nvPr/>
        </p:nvSpPr>
        <p:spPr bwMode="auto">
          <a:xfrm>
            <a:off x="6599238" y="5646738"/>
            <a:ext cx="2339975" cy="688975"/>
          </a:xfrm>
          <a:custGeom>
            <a:avLst/>
            <a:gdLst>
              <a:gd name="T0" fmla="*/ 2147483647 w 10000"/>
              <a:gd name="T1" fmla="*/ 2147483647 h 9247"/>
              <a:gd name="T2" fmla="*/ 2147483647 w 10000"/>
              <a:gd name="T3" fmla="*/ 2147483647 h 9247"/>
              <a:gd name="T4" fmla="*/ 0 w 10000"/>
              <a:gd name="T5" fmla="*/ 2147483647 h 9247"/>
              <a:gd name="T6" fmla="*/ 2147483647 w 10000"/>
              <a:gd name="T7" fmla="*/ 2147483647 h 92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0" h="9247">
                <a:moveTo>
                  <a:pt x="5625" y="9247"/>
                </a:moveTo>
                <a:cubicBezTo>
                  <a:pt x="7303" y="5610"/>
                  <a:pt x="7975" y="4149"/>
                  <a:pt x="10000" y="1673"/>
                </a:cubicBezTo>
                <a:cubicBezTo>
                  <a:pt x="9205" y="191"/>
                  <a:pt x="3713" y="-1448"/>
                  <a:pt x="0" y="2257"/>
                </a:cubicBezTo>
                <a:cubicBezTo>
                  <a:pt x="2946" y="3421"/>
                  <a:pt x="5452" y="7795"/>
                  <a:pt x="5625" y="9247"/>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22" name="手繪多邊形 21"/>
          <p:cNvSpPr/>
          <p:nvPr/>
        </p:nvSpPr>
        <p:spPr>
          <a:xfrm>
            <a:off x="1528729" y="5657798"/>
            <a:ext cx="7612892" cy="1209945"/>
          </a:xfrm>
          <a:custGeom>
            <a:avLst/>
            <a:gdLst>
              <a:gd name="connsiteX0" fmla="*/ 10150522 w 10150522"/>
              <a:gd name="connsiteY0" fmla="*/ 0 h 1209945"/>
              <a:gd name="connsiteX1" fmla="*/ 10147833 w 10150522"/>
              <a:gd name="connsiteY1" fmla="*/ 1064685 h 1209945"/>
              <a:gd name="connsiteX2" fmla="*/ 10147544 w 10150522"/>
              <a:gd name="connsiteY2" fmla="*/ 1209945 h 1209945"/>
              <a:gd name="connsiteX3" fmla="*/ 0 w 10150522"/>
              <a:gd name="connsiteY3" fmla="*/ 1209945 h 1209945"/>
              <a:gd name="connsiteX4" fmla="*/ 217545 w 10150522"/>
              <a:gd name="connsiteY4" fmla="*/ 1110460 h 1209945"/>
              <a:gd name="connsiteX5" fmla="*/ 8710955 w 10150522"/>
              <a:gd name="connsiteY5" fmla="*/ 385979 h 1209945"/>
              <a:gd name="connsiteX6" fmla="*/ 10150522 w 10150522"/>
              <a:gd name="connsiteY6" fmla="*/ 0 h 120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522" h="1209945">
                <a:moveTo>
                  <a:pt x="10150522" y="0"/>
                </a:moveTo>
                <a:cubicBezTo>
                  <a:pt x="10149764" y="423249"/>
                  <a:pt x="10148674" y="682449"/>
                  <a:pt x="10147833" y="1064685"/>
                </a:cubicBezTo>
                <a:lnTo>
                  <a:pt x="10147544" y="1209945"/>
                </a:lnTo>
                <a:lnTo>
                  <a:pt x="0" y="1209945"/>
                </a:lnTo>
                <a:lnTo>
                  <a:pt x="217545" y="1110460"/>
                </a:lnTo>
                <a:cubicBezTo>
                  <a:pt x="3456572" y="-301784"/>
                  <a:pt x="7514042" y="14183"/>
                  <a:pt x="8710955" y="385979"/>
                </a:cubicBezTo>
                <a:cubicBezTo>
                  <a:pt x="9373338" y="-40497"/>
                  <a:pt x="9892327" y="8628"/>
                  <a:pt x="10150522" y="0"/>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3" name="手繪多邊形 22"/>
          <p:cNvSpPr/>
          <p:nvPr/>
        </p:nvSpPr>
        <p:spPr bwMode="ltGray">
          <a:xfrm>
            <a:off x="1258888" y="4241800"/>
            <a:ext cx="92075" cy="106362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19317 w 220167"/>
              <a:gd name="connsiteY0" fmla="*/ 0 h 2317810"/>
              <a:gd name="connsiteX1" fmla="*/ 220167 w 220167"/>
              <a:gd name="connsiteY1" fmla="*/ 2317810 h 2317810"/>
              <a:gd name="connsiteX0" fmla="*/ 21546 w 222396"/>
              <a:gd name="connsiteY0" fmla="*/ 0 h 2317810"/>
              <a:gd name="connsiteX1" fmla="*/ 222396 w 222396"/>
              <a:gd name="connsiteY1" fmla="*/ 2317810 h 2317810"/>
              <a:gd name="connsiteX0" fmla="*/ 21548 w 222398"/>
              <a:gd name="connsiteY0" fmla="*/ 0 h 2216871"/>
              <a:gd name="connsiteX1" fmla="*/ 222398 w 222398"/>
              <a:gd name="connsiteY1" fmla="*/ 2216871 h 2216871"/>
              <a:gd name="connsiteX0" fmla="*/ 16288 w 217138"/>
              <a:gd name="connsiteY0" fmla="*/ 0 h 2216871"/>
              <a:gd name="connsiteX1" fmla="*/ 217138 w 217138"/>
              <a:gd name="connsiteY1" fmla="*/ 2216871 h 2216871"/>
            </a:gdLst>
            <a:ahLst/>
            <a:cxnLst>
              <a:cxn ang="0">
                <a:pos x="connsiteX0" y="connsiteY0"/>
              </a:cxn>
              <a:cxn ang="0">
                <a:pos x="connsiteX1" y="connsiteY1"/>
              </a:cxn>
            </a:cxnLst>
            <a:rect l="l" t="t" r="r" b="b"/>
            <a:pathLst>
              <a:path w="217138" h="2216871">
                <a:moveTo>
                  <a:pt x="16288" y="0"/>
                </a:moveTo>
                <a:cubicBezTo>
                  <a:pt x="-49861" y="386125"/>
                  <a:pt x="99201" y="1898335"/>
                  <a:pt x="217138" y="2216871"/>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4" name="手繪多邊形 23"/>
          <p:cNvSpPr/>
          <p:nvPr/>
        </p:nvSpPr>
        <p:spPr bwMode="ltGray">
          <a:xfrm rot="349720" flipH="1">
            <a:off x="7343775" y="5497513"/>
            <a:ext cx="9525" cy="20637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3895 w 53661"/>
              <a:gd name="connsiteY0" fmla="*/ -1 h 575753"/>
              <a:gd name="connsiteX1" fmla="*/ 53660 w 53661"/>
              <a:gd name="connsiteY1" fmla="*/ 575753 h 575753"/>
              <a:gd name="connsiteX0" fmla="*/ 25832 w 35598"/>
              <a:gd name="connsiteY0" fmla="*/ -1 h 575753"/>
              <a:gd name="connsiteX1" fmla="*/ 35597 w 35598"/>
              <a:gd name="connsiteY1" fmla="*/ 575753 h 575753"/>
              <a:gd name="connsiteX0" fmla="*/ 2255 w 12021"/>
              <a:gd name="connsiteY0" fmla="*/ -1 h 575753"/>
              <a:gd name="connsiteX1" fmla="*/ 12020 w 12021"/>
              <a:gd name="connsiteY1" fmla="*/ 575753 h 575753"/>
              <a:gd name="connsiteX0" fmla="*/ 1397 w 24940"/>
              <a:gd name="connsiteY0" fmla="*/ 1 h 496915"/>
              <a:gd name="connsiteX1" fmla="*/ 24939 w 24940"/>
              <a:gd name="connsiteY1" fmla="*/ 496915 h 496915"/>
              <a:gd name="connsiteX0" fmla="*/ 5920 w 29463"/>
              <a:gd name="connsiteY0" fmla="*/ 1 h 496915"/>
              <a:gd name="connsiteX1" fmla="*/ 29462 w 29463"/>
              <a:gd name="connsiteY1" fmla="*/ 496915 h 496915"/>
            </a:gdLst>
            <a:ahLst/>
            <a:cxnLst>
              <a:cxn ang="0">
                <a:pos x="connsiteX0" y="connsiteY0"/>
              </a:cxn>
              <a:cxn ang="0">
                <a:pos x="connsiteX1" y="connsiteY1"/>
              </a:cxn>
            </a:cxnLst>
            <a:rect l="l" t="t" r="r" b="b"/>
            <a:pathLst>
              <a:path w="29463" h="496915">
                <a:moveTo>
                  <a:pt x="5920" y="1"/>
                </a:moveTo>
                <a:cubicBezTo>
                  <a:pt x="-2282" y="199540"/>
                  <a:pt x="-7541" y="253947"/>
                  <a:pt x="29462" y="496915"/>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心形 31"/>
          <p:cNvSpPr/>
          <p:nvPr/>
        </p:nvSpPr>
        <p:spPr>
          <a:xfrm rot="558292" flipH="1">
            <a:off x="7188200" y="5257800"/>
            <a:ext cx="358775" cy="268288"/>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5"/>
          <p:cNvSpPr>
            <a:spLocks noEditPoints="1"/>
          </p:cNvSpPr>
          <p:nvPr/>
        </p:nvSpPr>
        <p:spPr bwMode="auto">
          <a:xfrm>
            <a:off x="869165" y="3347855"/>
            <a:ext cx="868058" cy="9471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5"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7" name="手繪多邊形 5"/>
          <p:cNvSpPr>
            <a:spLocks noEditPoints="1"/>
          </p:cNvSpPr>
          <p:nvPr/>
        </p:nvSpPr>
        <p:spPr bwMode="auto">
          <a:xfrm>
            <a:off x="868363" y="3348038"/>
            <a:ext cx="868362" cy="94773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28" name="心形 4"/>
          <p:cNvSpPr/>
          <p:nvPr/>
        </p:nvSpPr>
        <p:spPr>
          <a:xfrm rot="15055303">
            <a:off x="8279606" y="5384007"/>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9" name="心形 4"/>
          <p:cNvSpPr/>
          <p:nvPr/>
        </p:nvSpPr>
        <p:spPr>
          <a:xfrm rot="7354892" flipH="1">
            <a:off x="8072438" y="5394325"/>
            <a:ext cx="127000"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 name="手繪多邊形 29"/>
          <p:cNvSpPr/>
          <p:nvPr/>
        </p:nvSpPr>
        <p:spPr>
          <a:xfrm>
            <a:off x="8180388" y="5486400"/>
            <a:ext cx="44450" cy="74613"/>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1" name="手繪多邊形 30"/>
          <p:cNvSpPr/>
          <p:nvPr/>
        </p:nvSpPr>
        <p:spPr>
          <a:xfrm rot="944818" flipH="1">
            <a:off x="8235950" y="5470525"/>
            <a:ext cx="44450" cy="73025"/>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 name="標題 1"/>
          <p:cNvSpPr>
            <a:spLocks noGrp="1"/>
          </p:cNvSpPr>
          <p:nvPr>
            <p:ph type="ctrTitle"/>
          </p:nvPr>
        </p:nvSpPr>
        <p:spPr>
          <a:xfrm>
            <a:off x="3714750" y="990600"/>
            <a:ext cx="4800600" cy="2425716"/>
          </a:xfrm>
        </p:spPr>
        <p:txBody>
          <a:bodyPr/>
          <a:lstStyle>
            <a:lvl1pPr algn="l" latinLnBrk="0">
              <a:lnSpc>
                <a:spcPct val="80000"/>
              </a:lnSpc>
              <a:defRPr lang="zh-TW" sz="6000"/>
            </a:lvl1pPr>
          </a:lstStyle>
          <a:p>
            <a:r>
              <a:rPr lang="zh-TW" altLang="en-US"/>
              <a:t>按一下以編輯母片標題樣式</a:t>
            </a:r>
            <a:endParaRPr lang="zh-TW"/>
          </a:p>
        </p:txBody>
      </p:sp>
      <p:sp>
        <p:nvSpPr>
          <p:cNvPr id="3" name="副標題 2"/>
          <p:cNvSpPr>
            <a:spLocks noGrp="1"/>
          </p:cNvSpPr>
          <p:nvPr>
            <p:ph type="subTitle" idx="1"/>
          </p:nvPr>
        </p:nvSpPr>
        <p:spPr>
          <a:xfrm>
            <a:off x="3714750" y="3601751"/>
            <a:ext cx="4800600" cy="750123"/>
          </a:xfrm>
        </p:spPr>
        <p:txBody>
          <a:bodyPr/>
          <a:lstStyle>
            <a:lvl1pPr marL="0" indent="0" algn="l" latinLnBrk="0">
              <a:spcBef>
                <a:spcPts val="600"/>
              </a:spcBef>
              <a:buNone/>
              <a:defRPr lang="zh-TW" sz="2400">
                <a:solidFill>
                  <a:schemeClr val="tx1">
                    <a:lumMod val="65000"/>
                    <a:lumOff val="35000"/>
                  </a:schemeClr>
                </a:solidFill>
              </a:defRPr>
            </a:lvl1pPr>
            <a:lvl2pPr marL="457178" indent="0" algn="ctr" latinLnBrk="0">
              <a:buNone/>
              <a:defRPr lang="zh-TW" sz="2000"/>
            </a:lvl2pPr>
            <a:lvl3pPr marL="914354" indent="0" algn="ctr" latinLnBrk="0">
              <a:buNone/>
              <a:defRPr lang="zh-TW" sz="1800"/>
            </a:lvl3pPr>
            <a:lvl4pPr marL="1371532" indent="0" algn="ctr" latinLnBrk="0">
              <a:buNone/>
              <a:defRPr lang="zh-TW" sz="1600"/>
            </a:lvl4pPr>
            <a:lvl5pPr marL="1828709" indent="0" algn="ctr" latinLnBrk="0">
              <a:buNone/>
              <a:defRPr lang="zh-TW" sz="1600"/>
            </a:lvl5pPr>
            <a:lvl6pPr marL="2285886" indent="0" algn="ctr" latinLnBrk="0">
              <a:buNone/>
              <a:defRPr lang="zh-TW" sz="1600"/>
            </a:lvl6pPr>
            <a:lvl7pPr marL="2743062" indent="0" algn="ctr" latinLnBrk="0">
              <a:buNone/>
              <a:defRPr lang="zh-TW" sz="1600"/>
            </a:lvl7pPr>
            <a:lvl8pPr marL="3200240" indent="0" algn="ctr" latinLnBrk="0">
              <a:buNone/>
              <a:defRPr lang="zh-TW" sz="1600"/>
            </a:lvl8pPr>
            <a:lvl9pPr marL="3657418" indent="0" algn="ctr" latinLnBrk="0">
              <a:buNone/>
              <a:defRPr lang="zh-TW" sz="1600"/>
            </a:lvl9pPr>
          </a:lstStyle>
          <a:p>
            <a:r>
              <a:rPr lang="zh-TW" altLang="en-US"/>
              <a:t>按一下以編輯母片副標題樣式</a:t>
            </a:r>
            <a:endParaRPr lang="zh-TW"/>
          </a:p>
        </p:txBody>
      </p:sp>
    </p:spTree>
    <p:extLst>
      <p:ext uri="{BB962C8B-B14F-4D97-AF65-F5344CB8AC3E}">
        <p14:creationId xmlns:p14="http://schemas.microsoft.com/office/powerpoint/2010/main" val="2801837330"/>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含圖片的標題投影片">
    <p:spTree>
      <p:nvGrpSpPr>
        <p:cNvPr id="1" name=""/>
        <p:cNvGrpSpPr/>
        <p:nvPr/>
      </p:nvGrpSpPr>
      <p:grpSpPr>
        <a:xfrm>
          <a:off x="0" y="0"/>
          <a:ext cx="0" cy="0"/>
          <a:chOff x="0" y="0"/>
          <a:chExt cx="0" cy="0"/>
        </a:xfrm>
      </p:grpSpPr>
      <p:sp>
        <p:nvSpPr>
          <p:cNvPr id="5" name="手繪多邊形 4"/>
          <p:cNvSpPr/>
          <p:nvPr/>
        </p:nvSpPr>
        <p:spPr bwMode="white">
          <a:xfrm rot="20947308">
            <a:off x="-207963" y="2078038"/>
            <a:ext cx="2317751" cy="3179762"/>
          </a:xfrm>
          <a:custGeom>
            <a:avLst/>
            <a:gdLst>
              <a:gd name="connsiteX0" fmla="*/ 1807706 w 3091083"/>
              <a:gd name="connsiteY0" fmla="*/ 118472 h 3180739"/>
              <a:gd name="connsiteX1" fmla="*/ 2493364 w 3091083"/>
              <a:gd name="connsiteY1" fmla="*/ 1023759 h 3180739"/>
              <a:gd name="connsiteX2" fmla="*/ 1966119 w 3091083"/>
              <a:gd name="connsiteY2" fmla="*/ 2796210 h 3180739"/>
              <a:gd name="connsiteX3" fmla="*/ 595284 w 3091083"/>
              <a:gd name="connsiteY3" fmla="*/ 2668081 h 3180739"/>
              <a:gd name="connsiteX4" fmla="*/ 68155 w 3091083"/>
              <a:gd name="connsiteY4" fmla="*/ 2915518 h 3180739"/>
              <a:gd name="connsiteX5" fmla="*/ 0 w 3091083"/>
              <a:gd name="connsiteY5" fmla="*/ 2915621 h 3180739"/>
              <a:gd name="connsiteX6" fmla="*/ 560309 w 3091083"/>
              <a:gd name="connsiteY6" fmla="*/ 0 h 3180739"/>
              <a:gd name="connsiteX7" fmla="*/ 568686 w 3091083"/>
              <a:gd name="connsiteY7" fmla="*/ 2132 h 3180739"/>
              <a:gd name="connsiteX8" fmla="*/ 929205 w 3091083"/>
              <a:gd name="connsiteY8" fmla="*/ 383114 h 3180739"/>
              <a:gd name="connsiteX9" fmla="*/ 1807706 w 3091083"/>
              <a:gd name="connsiteY9" fmla="*/ 118472 h 318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1083" h="3180739">
                <a:moveTo>
                  <a:pt x="1807706" y="118472"/>
                </a:moveTo>
                <a:cubicBezTo>
                  <a:pt x="2240497" y="197093"/>
                  <a:pt x="2539132" y="594438"/>
                  <a:pt x="2493364" y="1023759"/>
                </a:cubicBezTo>
                <a:cubicBezTo>
                  <a:pt x="3509774" y="1084264"/>
                  <a:pt x="3161207" y="3376350"/>
                  <a:pt x="1966119" y="2796210"/>
                </a:cubicBezTo>
                <a:cubicBezTo>
                  <a:pt x="1720072" y="3244662"/>
                  <a:pt x="876481" y="3415500"/>
                  <a:pt x="595284" y="2668081"/>
                </a:cubicBezTo>
                <a:cubicBezTo>
                  <a:pt x="419535" y="2829577"/>
                  <a:pt x="238844" y="2904736"/>
                  <a:pt x="68155" y="2915518"/>
                </a:cubicBezTo>
                <a:lnTo>
                  <a:pt x="0" y="2915621"/>
                </a:lnTo>
                <a:lnTo>
                  <a:pt x="560309" y="0"/>
                </a:lnTo>
                <a:lnTo>
                  <a:pt x="568686" y="2132"/>
                </a:lnTo>
                <a:cubicBezTo>
                  <a:pt x="725127" y="52614"/>
                  <a:pt x="857441" y="172902"/>
                  <a:pt x="929205" y="383114"/>
                </a:cubicBezTo>
                <a:cubicBezTo>
                  <a:pt x="1240060" y="138868"/>
                  <a:pt x="1548031" y="71300"/>
                  <a:pt x="1807706" y="1184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 name="手繪多邊形 22"/>
          <p:cNvSpPr>
            <a:spLocks/>
          </p:cNvSpPr>
          <p:nvPr/>
        </p:nvSpPr>
        <p:spPr bwMode="auto">
          <a:xfrm rot="20944497">
            <a:off x="368300" y="5011738"/>
            <a:ext cx="152400"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6"/>
          <p:cNvSpPr/>
          <p:nvPr/>
        </p:nvSpPr>
        <p:spPr bwMode="ltGray">
          <a:xfrm>
            <a:off x="703263" y="4784725"/>
            <a:ext cx="90487" cy="106362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19317 w 220167"/>
              <a:gd name="connsiteY0" fmla="*/ 0 h 2317810"/>
              <a:gd name="connsiteX1" fmla="*/ 220167 w 220167"/>
              <a:gd name="connsiteY1" fmla="*/ 2317810 h 2317810"/>
              <a:gd name="connsiteX0" fmla="*/ 21546 w 222396"/>
              <a:gd name="connsiteY0" fmla="*/ 0 h 2317810"/>
              <a:gd name="connsiteX1" fmla="*/ 222396 w 222396"/>
              <a:gd name="connsiteY1" fmla="*/ 2317810 h 2317810"/>
              <a:gd name="connsiteX0" fmla="*/ 21548 w 222398"/>
              <a:gd name="connsiteY0" fmla="*/ 0 h 2216871"/>
              <a:gd name="connsiteX1" fmla="*/ 222398 w 222398"/>
              <a:gd name="connsiteY1" fmla="*/ 2216871 h 2216871"/>
              <a:gd name="connsiteX0" fmla="*/ 16288 w 217138"/>
              <a:gd name="connsiteY0" fmla="*/ 0 h 2216871"/>
              <a:gd name="connsiteX1" fmla="*/ 217138 w 217138"/>
              <a:gd name="connsiteY1" fmla="*/ 2216871 h 2216871"/>
            </a:gdLst>
            <a:ahLst/>
            <a:cxnLst>
              <a:cxn ang="0">
                <a:pos x="connsiteX0" y="connsiteY0"/>
              </a:cxn>
              <a:cxn ang="0">
                <a:pos x="connsiteX1" y="connsiteY1"/>
              </a:cxn>
            </a:cxnLst>
            <a:rect l="l" t="t" r="r" b="b"/>
            <a:pathLst>
              <a:path w="217138" h="2216871">
                <a:moveTo>
                  <a:pt x="16288" y="0"/>
                </a:moveTo>
                <a:cubicBezTo>
                  <a:pt x="-49861" y="386125"/>
                  <a:pt x="99201" y="1898335"/>
                  <a:pt x="217138" y="2216871"/>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手繪多邊形 5"/>
          <p:cNvSpPr>
            <a:spLocks noEditPoints="1"/>
          </p:cNvSpPr>
          <p:nvPr/>
        </p:nvSpPr>
        <p:spPr bwMode="auto">
          <a:xfrm>
            <a:off x="311953" y="3909628"/>
            <a:ext cx="868058" cy="9471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2"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9" name="手繪多邊形 5"/>
          <p:cNvSpPr>
            <a:spLocks noEditPoints="1"/>
          </p:cNvSpPr>
          <p:nvPr/>
        </p:nvSpPr>
        <p:spPr bwMode="auto">
          <a:xfrm>
            <a:off x="312738" y="3910013"/>
            <a:ext cx="866775" cy="946150"/>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10" name="手繪多邊形 9"/>
          <p:cNvSpPr/>
          <p:nvPr/>
        </p:nvSpPr>
        <p:spPr bwMode="white">
          <a:xfrm>
            <a:off x="3360738" y="4749800"/>
            <a:ext cx="1738312" cy="1570038"/>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 name="手繪多邊形 38"/>
          <p:cNvSpPr>
            <a:spLocks/>
          </p:cNvSpPr>
          <p:nvPr/>
        </p:nvSpPr>
        <p:spPr bwMode="auto">
          <a:xfrm>
            <a:off x="8189913" y="5521325"/>
            <a:ext cx="107950" cy="642938"/>
          </a:xfrm>
          <a:custGeom>
            <a:avLst/>
            <a:gdLst>
              <a:gd name="T0" fmla="*/ 37850 w 158844"/>
              <a:gd name="T1" fmla="*/ 0 h 703074"/>
              <a:gd name="T2" fmla="*/ 28542 w 158844"/>
              <a:gd name="T3" fmla="*/ 4569 h 703074"/>
              <a:gd name="T4" fmla="*/ 0 w 158844"/>
              <a:gd name="T5" fmla="*/ 411157 h 703074"/>
              <a:gd name="T6" fmla="*/ 9928 w 158844"/>
              <a:gd name="T7" fmla="*/ 409636 h 703074"/>
              <a:gd name="T8" fmla="*/ 37850 w 158844"/>
              <a:gd name="T9" fmla="*/ 0 h 7030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844" h="703074">
                <a:moveTo>
                  <a:pt x="158844" y="0"/>
                </a:moveTo>
                <a:lnTo>
                  <a:pt x="119782" y="7812"/>
                </a:lnTo>
                <a:cubicBezTo>
                  <a:pt x="79855" y="239566"/>
                  <a:pt x="52946" y="471320"/>
                  <a:pt x="0" y="703074"/>
                </a:cubicBezTo>
                <a:lnTo>
                  <a:pt x="41665" y="700471"/>
                </a:lnTo>
                <a:cubicBezTo>
                  <a:pt x="101556" y="446149"/>
                  <a:pt x="140616" y="134540"/>
                  <a:pt x="158844"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2" name="手繪多邊形 5"/>
          <p:cNvSpPr>
            <a:spLocks noEditPoints="1"/>
          </p:cNvSpPr>
          <p:nvPr/>
        </p:nvSpPr>
        <p:spPr bwMode="auto">
          <a:xfrm rot="631506">
            <a:off x="8027070" y="4844349"/>
            <a:ext cx="649060" cy="70822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3" name="手繪多邊形 5"/>
          <p:cNvSpPr>
            <a:spLocks noEditPoints="1"/>
          </p:cNvSpPr>
          <p:nvPr/>
        </p:nvSpPr>
        <p:spPr bwMode="auto">
          <a:xfrm rot="631506">
            <a:off x="8027988" y="4845050"/>
            <a:ext cx="647700" cy="708025"/>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4" name="手繪多邊形 22"/>
          <p:cNvSpPr>
            <a:spLocks/>
          </p:cNvSpPr>
          <p:nvPr/>
        </p:nvSpPr>
        <p:spPr bwMode="auto">
          <a:xfrm rot="315225" flipH="1">
            <a:off x="7637463" y="5183188"/>
            <a:ext cx="144462" cy="1138237"/>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5" name="手繪多邊形 14"/>
          <p:cNvSpPr/>
          <p:nvPr/>
        </p:nvSpPr>
        <p:spPr>
          <a:xfrm>
            <a:off x="998538" y="5783263"/>
            <a:ext cx="4632325" cy="1058862"/>
          </a:xfrm>
          <a:custGeom>
            <a:avLst/>
            <a:gdLst>
              <a:gd name="connsiteX0" fmla="*/ 19050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5" fmla="*/ 19050 w 9124950"/>
              <a:gd name="connsiteY5" fmla="*/ 180975 h 238125"/>
              <a:gd name="connsiteX0" fmla="*/ 85725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0" fmla="*/ 0 w 9124950"/>
              <a:gd name="connsiteY0" fmla="*/ 133350 h 238125"/>
              <a:gd name="connsiteX1" fmla="*/ 9124950 w 9124950"/>
              <a:gd name="connsiteY1" fmla="*/ 238125 h 238125"/>
              <a:gd name="connsiteX2" fmla="*/ 4438650 w 9124950"/>
              <a:gd name="connsiteY2" fmla="*/ 0 h 238125"/>
              <a:gd name="connsiteX3" fmla="*/ 0 w 9124950"/>
              <a:gd name="connsiteY3" fmla="*/ 133350 h 238125"/>
              <a:gd name="connsiteX0" fmla="*/ 36407 w 9161357"/>
              <a:gd name="connsiteY0" fmla="*/ 133350 h 449173"/>
              <a:gd name="connsiteX1" fmla="*/ 9161357 w 9161357"/>
              <a:gd name="connsiteY1" fmla="*/ 238125 h 449173"/>
              <a:gd name="connsiteX2" fmla="*/ 4475057 w 9161357"/>
              <a:gd name="connsiteY2" fmla="*/ 0 h 449173"/>
              <a:gd name="connsiteX3" fmla="*/ 36407 w 9161357"/>
              <a:gd name="connsiteY3" fmla="*/ 133350 h 449173"/>
              <a:gd name="connsiteX0" fmla="*/ 25473 w 9150645"/>
              <a:gd name="connsiteY0" fmla="*/ 627976 h 1050014"/>
              <a:gd name="connsiteX1" fmla="*/ 9150423 w 9150645"/>
              <a:gd name="connsiteY1" fmla="*/ 732751 h 1050014"/>
              <a:gd name="connsiteX2" fmla="*/ 4464123 w 9150645"/>
              <a:gd name="connsiteY2" fmla="*/ 494626 h 1050014"/>
              <a:gd name="connsiteX3" fmla="*/ 25473 w 9150645"/>
              <a:gd name="connsiteY3" fmla="*/ 627976 h 1050014"/>
              <a:gd name="connsiteX0" fmla="*/ 25525 w 9150557"/>
              <a:gd name="connsiteY0" fmla="*/ 133350 h 556394"/>
              <a:gd name="connsiteX1" fmla="*/ 9150475 w 9150557"/>
              <a:gd name="connsiteY1" fmla="*/ 238125 h 556394"/>
              <a:gd name="connsiteX2" fmla="*/ 4464175 w 9150557"/>
              <a:gd name="connsiteY2" fmla="*/ 0 h 556394"/>
              <a:gd name="connsiteX3" fmla="*/ 25525 w 9150557"/>
              <a:gd name="connsiteY3" fmla="*/ 133350 h 556394"/>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0 w 9115425"/>
              <a:gd name="connsiteY0" fmla="*/ 247650 h 247650"/>
              <a:gd name="connsiteX1" fmla="*/ 9115425 w 9115425"/>
              <a:gd name="connsiteY1" fmla="*/ 238125 h 247650"/>
              <a:gd name="connsiteX2" fmla="*/ 4429125 w 9115425"/>
              <a:gd name="connsiteY2" fmla="*/ 0 h 247650"/>
              <a:gd name="connsiteX3" fmla="*/ 0 w 9115425"/>
              <a:gd name="connsiteY3" fmla="*/ 247650 h 247650"/>
              <a:gd name="connsiteX0" fmla="*/ 0 w 9115425"/>
              <a:gd name="connsiteY0" fmla="*/ 9525 h 9525"/>
              <a:gd name="connsiteX1" fmla="*/ 9115425 w 9115425"/>
              <a:gd name="connsiteY1" fmla="*/ 0 h 9525"/>
              <a:gd name="connsiteX2" fmla="*/ 0 w 9115425"/>
              <a:gd name="connsiteY2" fmla="*/ 9525 h 9525"/>
              <a:gd name="connsiteX0" fmla="*/ 0 w 10000"/>
              <a:gd name="connsiteY0" fmla="*/ 292235 h 292235"/>
              <a:gd name="connsiteX1" fmla="*/ 10000 w 10000"/>
              <a:gd name="connsiteY1" fmla="*/ 282235 h 292235"/>
              <a:gd name="connsiteX2" fmla="*/ 0 w 10000"/>
              <a:gd name="connsiteY2" fmla="*/ 292235 h 292235"/>
              <a:gd name="connsiteX0" fmla="*/ 0 w 10001"/>
              <a:gd name="connsiteY0" fmla="*/ 294051 h 327478"/>
              <a:gd name="connsiteX1" fmla="*/ 10000 w 10001"/>
              <a:gd name="connsiteY1" fmla="*/ 284051 h 327478"/>
              <a:gd name="connsiteX2" fmla="*/ 0 w 10001"/>
              <a:gd name="connsiteY2" fmla="*/ 294051 h 327478"/>
              <a:gd name="connsiteX0" fmla="*/ 0 w 10006"/>
              <a:gd name="connsiteY0" fmla="*/ 423180 h 456620"/>
              <a:gd name="connsiteX1" fmla="*/ 10000 w 10006"/>
              <a:gd name="connsiteY1" fmla="*/ 413180 h 456620"/>
              <a:gd name="connsiteX2" fmla="*/ 0 w 10006"/>
              <a:gd name="connsiteY2" fmla="*/ 423180 h 456620"/>
              <a:gd name="connsiteX0" fmla="*/ 0 w 10000"/>
              <a:gd name="connsiteY0" fmla="*/ 423180 h 423180"/>
              <a:gd name="connsiteX1" fmla="*/ 10000 w 10000"/>
              <a:gd name="connsiteY1" fmla="*/ 413180 h 423180"/>
              <a:gd name="connsiteX2" fmla="*/ 0 w 10000"/>
              <a:gd name="connsiteY2" fmla="*/ 423180 h 423180"/>
              <a:gd name="connsiteX0" fmla="*/ 0 w 10073"/>
              <a:gd name="connsiteY0" fmla="*/ 389913 h 459913"/>
              <a:gd name="connsiteX1" fmla="*/ 10073 w 10073"/>
              <a:gd name="connsiteY1" fmla="*/ 459913 h 459913"/>
              <a:gd name="connsiteX2" fmla="*/ 0 w 10073"/>
              <a:gd name="connsiteY2" fmla="*/ 389913 h 459913"/>
              <a:gd name="connsiteX0" fmla="*/ 0 w 10104"/>
              <a:gd name="connsiteY0" fmla="*/ 423180 h 423180"/>
              <a:gd name="connsiteX1" fmla="*/ 10104 w 10104"/>
              <a:gd name="connsiteY1" fmla="*/ 413180 h 423180"/>
              <a:gd name="connsiteX2" fmla="*/ 0 w 10104"/>
              <a:gd name="connsiteY2" fmla="*/ 423180 h 423180"/>
              <a:gd name="connsiteX0" fmla="*/ 1039 w 11143"/>
              <a:gd name="connsiteY0" fmla="*/ 110027 h 110027"/>
              <a:gd name="connsiteX1" fmla="*/ 11143 w 11143"/>
              <a:gd name="connsiteY1" fmla="*/ 100027 h 110027"/>
              <a:gd name="connsiteX2" fmla="*/ 1467 w 11143"/>
              <a:gd name="connsiteY2" fmla="*/ 25 h 110027"/>
              <a:gd name="connsiteX3" fmla="*/ 1039 w 11143"/>
              <a:gd name="connsiteY3" fmla="*/ 110027 h 110027"/>
              <a:gd name="connsiteX0" fmla="*/ 1032 w 11136"/>
              <a:gd name="connsiteY0" fmla="*/ 840002 h 840002"/>
              <a:gd name="connsiteX1" fmla="*/ 11136 w 11136"/>
              <a:gd name="connsiteY1" fmla="*/ 830002 h 840002"/>
              <a:gd name="connsiteX2" fmla="*/ 1481 w 11136"/>
              <a:gd name="connsiteY2" fmla="*/ 2 h 840002"/>
              <a:gd name="connsiteX3" fmla="*/ 1032 w 11136"/>
              <a:gd name="connsiteY3" fmla="*/ 840002 h 840002"/>
              <a:gd name="connsiteX0" fmla="*/ 1032 w 12217"/>
              <a:gd name="connsiteY0" fmla="*/ 840078 h 861516"/>
              <a:gd name="connsiteX1" fmla="*/ 11136 w 12217"/>
              <a:gd name="connsiteY1" fmla="*/ 830078 h 861516"/>
              <a:gd name="connsiteX2" fmla="*/ 10844 w 12217"/>
              <a:gd name="connsiteY2" fmla="*/ 790076 h 861516"/>
              <a:gd name="connsiteX3" fmla="*/ 1481 w 12217"/>
              <a:gd name="connsiteY3" fmla="*/ 78 h 861516"/>
              <a:gd name="connsiteX4" fmla="*/ 1032 w 12217"/>
              <a:gd name="connsiteY4" fmla="*/ 840078 h 861516"/>
              <a:gd name="connsiteX0" fmla="*/ 1032 w 12337"/>
              <a:gd name="connsiteY0" fmla="*/ 840592 h 840592"/>
              <a:gd name="connsiteX1" fmla="*/ 11136 w 12337"/>
              <a:gd name="connsiteY1" fmla="*/ 830592 h 840592"/>
              <a:gd name="connsiteX2" fmla="*/ 11105 w 12337"/>
              <a:gd name="connsiteY2" fmla="*/ 210591 h 840592"/>
              <a:gd name="connsiteX3" fmla="*/ 1481 w 12337"/>
              <a:gd name="connsiteY3" fmla="*/ 592 h 840592"/>
              <a:gd name="connsiteX4" fmla="*/ 1032 w 12337"/>
              <a:gd name="connsiteY4" fmla="*/ 840592 h 840592"/>
              <a:gd name="connsiteX0" fmla="*/ 1032 w 11136"/>
              <a:gd name="connsiteY0" fmla="*/ 840592 h 840592"/>
              <a:gd name="connsiteX1" fmla="*/ 11136 w 11136"/>
              <a:gd name="connsiteY1" fmla="*/ 830592 h 840592"/>
              <a:gd name="connsiteX2" fmla="*/ 11105 w 11136"/>
              <a:gd name="connsiteY2" fmla="*/ 210591 h 840592"/>
              <a:gd name="connsiteX3" fmla="*/ 1481 w 11136"/>
              <a:gd name="connsiteY3" fmla="*/ 592 h 840592"/>
              <a:gd name="connsiteX4" fmla="*/ 1032 w 11136"/>
              <a:gd name="connsiteY4" fmla="*/ 840592 h 840592"/>
              <a:gd name="connsiteX0" fmla="*/ 1032 w 11136"/>
              <a:gd name="connsiteY0" fmla="*/ 840094 h 840094"/>
              <a:gd name="connsiteX1" fmla="*/ 11136 w 11136"/>
              <a:gd name="connsiteY1" fmla="*/ 830094 h 840094"/>
              <a:gd name="connsiteX2" fmla="*/ 11126 w 11136"/>
              <a:gd name="connsiteY2" fmla="*/ 680091 h 840094"/>
              <a:gd name="connsiteX3" fmla="*/ 1481 w 11136"/>
              <a:gd name="connsiteY3" fmla="*/ 94 h 840094"/>
              <a:gd name="connsiteX4" fmla="*/ 1032 w 11136"/>
              <a:gd name="connsiteY4" fmla="*/ 840094 h 840094"/>
              <a:gd name="connsiteX0" fmla="*/ 0 w 10104"/>
              <a:gd name="connsiteY0" fmla="*/ 840094 h 840094"/>
              <a:gd name="connsiteX1" fmla="*/ 10104 w 10104"/>
              <a:gd name="connsiteY1" fmla="*/ 830094 h 840094"/>
              <a:gd name="connsiteX2" fmla="*/ 10094 w 10104"/>
              <a:gd name="connsiteY2" fmla="*/ 680091 h 840094"/>
              <a:gd name="connsiteX3" fmla="*/ 449 w 10104"/>
              <a:gd name="connsiteY3" fmla="*/ 94 h 840094"/>
              <a:gd name="connsiteX4" fmla="*/ 0 w 10104"/>
              <a:gd name="connsiteY4" fmla="*/ 840094 h 840094"/>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303659 h 303659"/>
              <a:gd name="connsiteX1" fmla="*/ 10104 w 10104"/>
              <a:gd name="connsiteY1" fmla="*/ 293659 h 303659"/>
              <a:gd name="connsiteX2" fmla="*/ 10094 w 10104"/>
              <a:gd name="connsiteY2" fmla="*/ 143656 h 303659"/>
              <a:gd name="connsiteX3" fmla="*/ 31 w 10104"/>
              <a:gd name="connsiteY3" fmla="*/ 143657 h 303659"/>
              <a:gd name="connsiteX4" fmla="*/ 0 w 10104"/>
              <a:gd name="connsiteY4" fmla="*/ 303659 h 303659"/>
              <a:gd name="connsiteX0" fmla="*/ 0 w 10104"/>
              <a:gd name="connsiteY0" fmla="*/ 310235 h 310235"/>
              <a:gd name="connsiteX1" fmla="*/ 10104 w 10104"/>
              <a:gd name="connsiteY1" fmla="*/ 300235 h 310235"/>
              <a:gd name="connsiteX2" fmla="*/ 10094 w 10104"/>
              <a:gd name="connsiteY2" fmla="*/ 150232 h 310235"/>
              <a:gd name="connsiteX3" fmla="*/ 31 w 10104"/>
              <a:gd name="connsiteY3" fmla="*/ 150233 h 310235"/>
              <a:gd name="connsiteX4" fmla="*/ 0 w 10104"/>
              <a:gd name="connsiteY4" fmla="*/ 310235 h 310235"/>
              <a:gd name="connsiteX0" fmla="*/ 0 w 10104"/>
              <a:gd name="connsiteY0" fmla="*/ 904925 h 904925"/>
              <a:gd name="connsiteX1" fmla="*/ 10104 w 10104"/>
              <a:gd name="connsiteY1" fmla="*/ 894925 h 904925"/>
              <a:gd name="connsiteX2" fmla="*/ 10094 w 10104"/>
              <a:gd name="connsiteY2" fmla="*/ 744922 h 904925"/>
              <a:gd name="connsiteX3" fmla="*/ 5 w 10104"/>
              <a:gd name="connsiteY3" fmla="*/ 44926 h 904925"/>
              <a:gd name="connsiteX4" fmla="*/ 0 w 10104"/>
              <a:gd name="connsiteY4" fmla="*/ 904925 h 904925"/>
              <a:gd name="connsiteX0" fmla="*/ 0 w 10104"/>
              <a:gd name="connsiteY0" fmla="*/ 922108 h 922108"/>
              <a:gd name="connsiteX1" fmla="*/ 10104 w 10104"/>
              <a:gd name="connsiteY1" fmla="*/ 912108 h 922108"/>
              <a:gd name="connsiteX2" fmla="*/ 4678 w 10104"/>
              <a:gd name="connsiteY2" fmla="*/ 495440 h 922108"/>
              <a:gd name="connsiteX3" fmla="*/ 5 w 10104"/>
              <a:gd name="connsiteY3" fmla="*/ 62109 h 922108"/>
              <a:gd name="connsiteX4" fmla="*/ 0 w 10104"/>
              <a:gd name="connsiteY4" fmla="*/ 922108 h 922108"/>
              <a:gd name="connsiteX0" fmla="*/ 0 w 7117"/>
              <a:gd name="connsiteY0" fmla="*/ 922108 h 945441"/>
              <a:gd name="connsiteX1" fmla="*/ 7117 w 7117"/>
              <a:gd name="connsiteY1" fmla="*/ 945441 h 945441"/>
              <a:gd name="connsiteX2" fmla="*/ 4678 w 7117"/>
              <a:gd name="connsiteY2" fmla="*/ 495440 h 945441"/>
              <a:gd name="connsiteX3" fmla="*/ 5 w 7117"/>
              <a:gd name="connsiteY3" fmla="*/ 62109 h 945441"/>
              <a:gd name="connsiteX4" fmla="*/ 0 w 7117"/>
              <a:gd name="connsiteY4" fmla="*/ 922108 h 945441"/>
              <a:gd name="connsiteX0" fmla="*/ 0 w 10000"/>
              <a:gd name="connsiteY0" fmla="*/ 11344 h 11591"/>
              <a:gd name="connsiteX1" fmla="*/ 10000 w 10000"/>
              <a:gd name="connsiteY1" fmla="*/ 11591 h 11591"/>
              <a:gd name="connsiteX2" fmla="*/ 6757 w 10000"/>
              <a:gd name="connsiteY2" fmla="*/ 1014 h 11591"/>
              <a:gd name="connsiteX3" fmla="*/ 7 w 10000"/>
              <a:gd name="connsiteY3" fmla="*/ 2248 h 11591"/>
              <a:gd name="connsiteX4" fmla="*/ 0 w 10000"/>
              <a:gd name="connsiteY4" fmla="*/ 11344 h 11591"/>
              <a:gd name="connsiteX0" fmla="*/ 0 w 10000"/>
              <a:gd name="connsiteY0" fmla="*/ 9096 h 9343"/>
              <a:gd name="connsiteX1" fmla="*/ 10000 w 10000"/>
              <a:gd name="connsiteY1" fmla="*/ 9343 h 9343"/>
              <a:gd name="connsiteX2" fmla="*/ 7 w 10000"/>
              <a:gd name="connsiteY2" fmla="*/ 0 h 9343"/>
              <a:gd name="connsiteX3" fmla="*/ 0 w 10000"/>
              <a:gd name="connsiteY3" fmla="*/ 9096 h 9343"/>
              <a:gd name="connsiteX0" fmla="*/ 0 w 10489"/>
              <a:gd name="connsiteY0" fmla="*/ 9736 h 9736"/>
              <a:gd name="connsiteX1" fmla="*/ 10489 w 10489"/>
              <a:gd name="connsiteY1" fmla="*/ 9528 h 9736"/>
              <a:gd name="connsiteX2" fmla="*/ 7 w 10489"/>
              <a:gd name="connsiteY2" fmla="*/ 0 h 9736"/>
              <a:gd name="connsiteX3" fmla="*/ 0 w 10489"/>
              <a:gd name="connsiteY3" fmla="*/ 9736 h 9736"/>
              <a:gd name="connsiteX0" fmla="*/ 0 w 10000"/>
              <a:gd name="connsiteY0" fmla="*/ 12587 h 12587"/>
              <a:gd name="connsiteX1" fmla="*/ 10000 w 10000"/>
              <a:gd name="connsiteY1" fmla="*/ 12373 h 12587"/>
              <a:gd name="connsiteX2" fmla="*/ 7 w 10000"/>
              <a:gd name="connsiteY2" fmla="*/ 2587 h 12587"/>
              <a:gd name="connsiteX3" fmla="*/ 0 w 10000"/>
              <a:gd name="connsiteY3" fmla="*/ 12587 h 12587"/>
              <a:gd name="connsiteX0" fmla="*/ 0 w 10000"/>
              <a:gd name="connsiteY0" fmla="*/ 12678 h 12678"/>
              <a:gd name="connsiteX1" fmla="*/ 10000 w 10000"/>
              <a:gd name="connsiteY1" fmla="*/ 12464 h 12678"/>
              <a:gd name="connsiteX2" fmla="*/ 7 w 10000"/>
              <a:gd name="connsiteY2" fmla="*/ 2678 h 12678"/>
              <a:gd name="connsiteX3" fmla="*/ 0 w 10000"/>
              <a:gd name="connsiteY3" fmla="*/ 12678 h 12678"/>
              <a:gd name="connsiteX0" fmla="*/ 0 w 10000"/>
              <a:gd name="connsiteY0" fmla="*/ 12793 h 12793"/>
              <a:gd name="connsiteX1" fmla="*/ 10000 w 10000"/>
              <a:gd name="connsiteY1" fmla="*/ 12579 h 12793"/>
              <a:gd name="connsiteX2" fmla="*/ 7 w 10000"/>
              <a:gd name="connsiteY2" fmla="*/ 2793 h 12793"/>
              <a:gd name="connsiteX3" fmla="*/ 0 w 10000"/>
              <a:gd name="connsiteY3" fmla="*/ 12793 h 12793"/>
              <a:gd name="connsiteX0" fmla="*/ 0 w 10000"/>
              <a:gd name="connsiteY0" fmla="*/ 16006 h 16006"/>
              <a:gd name="connsiteX1" fmla="*/ 10000 w 10000"/>
              <a:gd name="connsiteY1" fmla="*/ 15792 h 16006"/>
              <a:gd name="connsiteX2" fmla="*/ 19 w 10000"/>
              <a:gd name="connsiteY2" fmla="*/ 2421 h 16006"/>
              <a:gd name="connsiteX3" fmla="*/ 0 w 10000"/>
              <a:gd name="connsiteY3" fmla="*/ 16006 h 16006"/>
              <a:gd name="connsiteX0" fmla="*/ 0 w 3596"/>
              <a:gd name="connsiteY0" fmla="*/ 16215 h 16215"/>
              <a:gd name="connsiteX1" fmla="*/ 3596 w 3596"/>
              <a:gd name="connsiteY1" fmla="*/ 13869 h 16215"/>
              <a:gd name="connsiteX2" fmla="*/ 19 w 3596"/>
              <a:gd name="connsiteY2" fmla="*/ 2630 h 16215"/>
              <a:gd name="connsiteX3" fmla="*/ 0 w 3596"/>
              <a:gd name="connsiteY3" fmla="*/ 16215 h 16215"/>
              <a:gd name="connsiteX0" fmla="*/ 0 w 13503"/>
              <a:gd name="connsiteY0" fmla="*/ 9889 h 9889"/>
              <a:gd name="connsiteX1" fmla="*/ 13503 w 13503"/>
              <a:gd name="connsiteY1" fmla="*/ 9577 h 9889"/>
              <a:gd name="connsiteX2" fmla="*/ 53 w 13503"/>
              <a:gd name="connsiteY2" fmla="*/ 1511 h 9889"/>
              <a:gd name="connsiteX3" fmla="*/ 0 w 13503"/>
              <a:gd name="connsiteY3" fmla="*/ 9889 h 9889"/>
              <a:gd name="connsiteX0" fmla="*/ 0 w 10000"/>
              <a:gd name="connsiteY0" fmla="*/ 8472 h 8472"/>
              <a:gd name="connsiteX1" fmla="*/ 10000 w 10000"/>
              <a:gd name="connsiteY1" fmla="*/ 8156 h 8472"/>
              <a:gd name="connsiteX2" fmla="*/ 39 w 10000"/>
              <a:gd name="connsiteY2" fmla="*/ 0 h 8472"/>
              <a:gd name="connsiteX3" fmla="*/ 0 w 10000"/>
              <a:gd name="connsiteY3" fmla="*/ 8472 h 8472"/>
              <a:gd name="connsiteX0" fmla="*/ 0 w 10000"/>
              <a:gd name="connsiteY0" fmla="*/ 10013 h 10013"/>
              <a:gd name="connsiteX1" fmla="*/ 10000 w 10000"/>
              <a:gd name="connsiteY1" fmla="*/ 9640 h 10013"/>
              <a:gd name="connsiteX2" fmla="*/ 39 w 10000"/>
              <a:gd name="connsiteY2" fmla="*/ 13 h 10013"/>
              <a:gd name="connsiteX3" fmla="*/ 0 w 10000"/>
              <a:gd name="connsiteY3" fmla="*/ 10013 h 10013"/>
              <a:gd name="connsiteX0" fmla="*/ 0 w 10697"/>
              <a:gd name="connsiteY0" fmla="*/ 10013 h 10013"/>
              <a:gd name="connsiteX1" fmla="*/ 10697 w 10697"/>
              <a:gd name="connsiteY1" fmla="*/ 9925 h 10013"/>
              <a:gd name="connsiteX2" fmla="*/ 39 w 10697"/>
              <a:gd name="connsiteY2" fmla="*/ 13 h 10013"/>
              <a:gd name="connsiteX3" fmla="*/ 0 w 10697"/>
              <a:gd name="connsiteY3" fmla="*/ 10013 h 10013"/>
              <a:gd name="connsiteX0" fmla="*/ 0 w 10697"/>
              <a:gd name="connsiteY0" fmla="*/ 10016 h 10016"/>
              <a:gd name="connsiteX1" fmla="*/ 10697 w 10697"/>
              <a:gd name="connsiteY1" fmla="*/ 9928 h 10016"/>
              <a:gd name="connsiteX2" fmla="*/ 39 w 10697"/>
              <a:gd name="connsiteY2" fmla="*/ 16 h 10016"/>
              <a:gd name="connsiteX3" fmla="*/ 0 w 10697"/>
              <a:gd name="connsiteY3" fmla="*/ 10016 h 10016"/>
              <a:gd name="connsiteX0" fmla="*/ 1739 w 12436"/>
              <a:gd name="connsiteY0" fmla="*/ 6184 h 6184"/>
              <a:gd name="connsiteX1" fmla="*/ 12436 w 12436"/>
              <a:gd name="connsiteY1" fmla="*/ 6096 h 6184"/>
              <a:gd name="connsiteX2" fmla="*/ 0 w 12436"/>
              <a:gd name="connsiteY2" fmla="*/ 36 h 6184"/>
              <a:gd name="connsiteX3" fmla="*/ 1739 w 12436"/>
              <a:gd name="connsiteY3" fmla="*/ 6184 h 6184"/>
              <a:gd name="connsiteX0" fmla="*/ 1398 w 6233"/>
              <a:gd name="connsiteY0" fmla="*/ 12372 h 12372"/>
              <a:gd name="connsiteX1" fmla="*/ 6233 w 6233"/>
              <a:gd name="connsiteY1" fmla="*/ 2772 h 12372"/>
              <a:gd name="connsiteX2" fmla="*/ 0 w 6233"/>
              <a:gd name="connsiteY2" fmla="*/ 2430 h 12372"/>
              <a:gd name="connsiteX3" fmla="*/ 1398 w 6233"/>
              <a:gd name="connsiteY3" fmla="*/ 12372 h 12372"/>
              <a:gd name="connsiteX0" fmla="*/ 2244 w 10001"/>
              <a:gd name="connsiteY0" fmla="*/ 10284 h 10284"/>
              <a:gd name="connsiteX1" fmla="*/ 10001 w 10001"/>
              <a:gd name="connsiteY1" fmla="*/ 2525 h 10284"/>
              <a:gd name="connsiteX2" fmla="*/ 1 w 10001"/>
              <a:gd name="connsiteY2" fmla="*/ 2248 h 10284"/>
              <a:gd name="connsiteX3" fmla="*/ 2244 w 10001"/>
              <a:gd name="connsiteY3" fmla="*/ 10284 h 10284"/>
              <a:gd name="connsiteX0" fmla="*/ 2244 w 10001"/>
              <a:gd name="connsiteY0" fmla="*/ 8759 h 8759"/>
              <a:gd name="connsiteX1" fmla="*/ 10001 w 10001"/>
              <a:gd name="connsiteY1" fmla="*/ 1000 h 8759"/>
              <a:gd name="connsiteX2" fmla="*/ 1 w 10001"/>
              <a:gd name="connsiteY2" fmla="*/ 723 h 8759"/>
              <a:gd name="connsiteX3" fmla="*/ 2244 w 10001"/>
              <a:gd name="connsiteY3" fmla="*/ 8759 h 8759"/>
              <a:gd name="connsiteX0" fmla="*/ 2244 w 10000"/>
              <a:gd name="connsiteY0" fmla="*/ 10643 h 10643"/>
              <a:gd name="connsiteX1" fmla="*/ 10000 w 10000"/>
              <a:gd name="connsiteY1" fmla="*/ 1785 h 10643"/>
              <a:gd name="connsiteX2" fmla="*/ 1 w 10000"/>
              <a:gd name="connsiteY2" fmla="*/ 1468 h 10643"/>
              <a:gd name="connsiteX3" fmla="*/ 2244 w 10000"/>
              <a:gd name="connsiteY3" fmla="*/ 10643 h 10643"/>
              <a:gd name="connsiteX0" fmla="*/ 2244 w 10000"/>
              <a:gd name="connsiteY0" fmla="*/ 11013 h 11013"/>
              <a:gd name="connsiteX1" fmla="*/ 10000 w 10000"/>
              <a:gd name="connsiteY1" fmla="*/ 2155 h 11013"/>
              <a:gd name="connsiteX2" fmla="*/ 1 w 10000"/>
              <a:gd name="connsiteY2" fmla="*/ 1838 h 11013"/>
              <a:gd name="connsiteX3" fmla="*/ 2244 w 10000"/>
              <a:gd name="connsiteY3" fmla="*/ 11013 h 11013"/>
              <a:gd name="connsiteX0" fmla="*/ 8225 w 10000"/>
              <a:gd name="connsiteY0" fmla="*/ 6117 h 6117"/>
              <a:gd name="connsiteX1" fmla="*/ 10000 w 10000"/>
              <a:gd name="connsiteY1" fmla="*/ 2155 h 6117"/>
              <a:gd name="connsiteX2" fmla="*/ 1 w 10000"/>
              <a:gd name="connsiteY2" fmla="*/ 1838 h 6117"/>
              <a:gd name="connsiteX3" fmla="*/ 8225 w 10000"/>
              <a:gd name="connsiteY3" fmla="*/ 6117 h 6117"/>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2 w 9999"/>
              <a:gd name="connsiteY0" fmla="*/ 11392 h 11392"/>
              <a:gd name="connsiteX1" fmla="*/ 9999 w 9999"/>
              <a:gd name="connsiteY1" fmla="*/ 3523 h 11392"/>
              <a:gd name="connsiteX2" fmla="*/ 0 w 9999"/>
              <a:gd name="connsiteY2" fmla="*/ 3005 h 11392"/>
              <a:gd name="connsiteX3" fmla="*/ 5032 w 9999"/>
              <a:gd name="connsiteY3" fmla="*/ 11392 h 11392"/>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155"/>
              <a:gd name="connsiteY0" fmla="*/ 9869 h 9869"/>
              <a:gd name="connsiteX1" fmla="*/ 10155 w 10155"/>
              <a:gd name="connsiteY1" fmla="*/ 3267 h 9869"/>
              <a:gd name="connsiteX2" fmla="*/ 0 w 10155"/>
              <a:gd name="connsiteY2" fmla="*/ 2507 h 9869"/>
              <a:gd name="connsiteX3" fmla="*/ 5033 w 10155"/>
              <a:gd name="connsiteY3" fmla="*/ 9869 h 9869"/>
              <a:gd name="connsiteX0" fmla="*/ 8921 w 10000"/>
              <a:gd name="connsiteY0" fmla="*/ 11193 h 11193"/>
              <a:gd name="connsiteX1" fmla="*/ 10000 w 10000"/>
              <a:gd name="connsiteY1" fmla="*/ 3310 h 11193"/>
              <a:gd name="connsiteX2" fmla="*/ 0 w 10000"/>
              <a:gd name="connsiteY2" fmla="*/ 2540 h 11193"/>
              <a:gd name="connsiteX3" fmla="*/ 8921 w 10000"/>
              <a:gd name="connsiteY3" fmla="*/ 11193 h 11193"/>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9022 w 16049"/>
              <a:gd name="connsiteY0" fmla="*/ 10413 h 10413"/>
              <a:gd name="connsiteX1" fmla="*/ 16049 w 16049"/>
              <a:gd name="connsiteY1" fmla="*/ 5597 h 10413"/>
              <a:gd name="connsiteX2" fmla="*/ 0 w 16049"/>
              <a:gd name="connsiteY2" fmla="*/ 1590 h 10413"/>
              <a:gd name="connsiteX3" fmla="*/ 9022 w 16049"/>
              <a:gd name="connsiteY3" fmla="*/ 10413 h 10413"/>
              <a:gd name="connsiteX0" fmla="*/ 9022 w 16049"/>
              <a:gd name="connsiteY0" fmla="*/ 11837 h 11837"/>
              <a:gd name="connsiteX1" fmla="*/ 16049 w 16049"/>
              <a:gd name="connsiteY1" fmla="*/ 7021 h 11837"/>
              <a:gd name="connsiteX2" fmla="*/ 0 w 16049"/>
              <a:gd name="connsiteY2" fmla="*/ 3014 h 11837"/>
              <a:gd name="connsiteX3" fmla="*/ 9022 w 16049"/>
              <a:gd name="connsiteY3" fmla="*/ 11837 h 11837"/>
              <a:gd name="connsiteX0" fmla="*/ 9022 w 16049"/>
              <a:gd name="connsiteY0" fmla="*/ 12080 h 12080"/>
              <a:gd name="connsiteX1" fmla="*/ 16049 w 16049"/>
              <a:gd name="connsiteY1" fmla="*/ 7264 h 12080"/>
              <a:gd name="connsiteX2" fmla="*/ 0 w 16049"/>
              <a:gd name="connsiteY2" fmla="*/ 3257 h 12080"/>
              <a:gd name="connsiteX3" fmla="*/ 9022 w 16049"/>
              <a:gd name="connsiteY3" fmla="*/ 12080 h 12080"/>
              <a:gd name="connsiteX0" fmla="*/ 9022 w 16889"/>
              <a:gd name="connsiteY0" fmla="*/ 11602 h 11602"/>
              <a:gd name="connsiteX1" fmla="*/ 16889 w 16889"/>
              <a:gd name="connsiteY1" fmla="*/ 9001 h 11602"/>
              <a:gd name="connsiteX2" fmla="*/ 0 w 16889"/>
              <a:gd name="connsiteY2" fmla="*/ 2779 h 11602"/>
              <a:gd name="connsiteX3" fmla="*/ 9022 w 16889"/>
              <a:gd name="connsiteY3" fmla="*/ 11602 h 11602"/>
              <a:gd name="connsiteX0" fmla="*/ 9560 w 16889"/>
              <a:gd name="connsiteY0" fmla="*/ 13988 h 13988"/>
              <a:gd name="connsiteX1" fmla="*/ 16889 w 16889"/>
              <a:gd name="connsiteY1" fmla="*/ 9001 h 13988"/>
              <a:gd name="connsiteX2" fmla="*/ 0 w 16889"/>
              <a:gd name="connsiteY2" fmla="*/ 2779 h 13988"/>
              <a:gd name="connsiteX3" fmla="*/ 9560 w 16889"/>
              <a:gd name="connsiteY3" fmla="*/ 13988 h 13988"/>
              <a:gd name="connsiteX0" fmla="*/ 9560 w 17427"/>
              <a:gd name="connsiteY0" fmla="*/ 13988 h 13988"/>
              <a:gd name="connsiteX1" fmla="*/ 17427 w 17427"/>
              <a:gd name="connsiteY1" fmla="*/ 9001 h 13988"/>
              <a:gd name="connsiteX2" fmla="*/ 0 w 17427"/>
              <a:gd name="connsiteY2" fmla="*/ 2779 h 13988"/>
              <a:gd name="connsiteX3" fmla="*/ 9560 w 17427"/>
              <a:gd name="connsiteY3" fmla="*/ 13988 h 13988"/>
              <a:gd name="connsiteX0" fmla="*/ 9560 w 17427"/>
              <a:gd name="connsiteY0" fmla="*/ 14260 h 14260"/>
              <a:gd name="connsiteX1" fmla="*/ 17427 w 17427"/>
              <a:gd name="connsiteY1" fmla="*/ 9273 h 14260"/>
              <a:gd name="connsiteX2" fmla="*/ 0 w 17427"/>
              <a:gd name="connsiteY2" fmla="*/ 3051 h 14260"/>
              <a:gd name="connsiteX3" fmla="*/ 9560 w 17427"/>
              <a:gd name="connsiteY3" fmla="*/ 14260 h 14260"/>
              <a:gd name="connsiteX0" fmla="*/ 9560 w 17427"/>
              <a:gd name="connsiteY0" fmla="*/ 15164 h 15164"/>
              <a:gd name="connsiteX1" fmla="*/ 17427 w 17427"/>
              <a:gd name="connsiteY1" fmla="*/ 10177 h 15164"/>
              <a:gd name="connsiteX2" fmla="*/ 0 w 17427"/>
              <a:gd name="connsiteY2" fmla="*/ 3955 h 15164"/>
              <a:gd name="connsiteX3" fmla="*/ 9560 w 17427"/>
              <a:gd name="connsiteY3" fmla="*/ 15164 h 15164"/>
            </a:gdLst>
            <a:ahLst/>
            <a:cxnLst>
              <a:cxn ang="0">
                <a:pos x="connsiteX0" y="connsiteY0"/>
              </a:cxn>
              <a:cxn ang="0">
                <a:pos x="connsiteX1" y="connsiteY1"/>
              </a:cxn>
              <a:cxn ang="0">
                <a:pos x="connsiteX2" y="connsiteY2"/>
              </a:cxn>
              <a:cxn ang="0">
                <a:pos x="connsiteX3" y="connsiteY3"/>
              </a:cxn>
            </a:cxnLst>
            <a:rect l="l" t="t" r="r" b="b"/>
            <a:pathLst>
              <a:path w="17427" h="15164">
                <a:moveTo>
                  <a:pt x="9560" y="15164"/>
                </a:moveTo>
                <a:cubicBezTo>
                  <a:pt x="11979" y="12476"/>
                  <a:pt x="15918" y="11427"/>
                  <a:pt x="17427" y="10177"/>
                </a:cubicBezTo>
                <a:cubicBezTo>
                  <a:pt x="14981" y="3702"/>
                  <a:pt x="4884" y="-5282"/>
                  <a:pt x="0" y="3955"/>
                </a:cubicBezTo>
                <a:cubicBezTo>
                  <a:pt x="2595" y="5197"/>
                  <a:pt x="9407" y="13614"/>
                  <a:pt x="9560" y="15164"/>
                </a:cubicBezTo>
                <a:close/>
              </a:path>
            </a:pathLst>
          </a:custGeom>
          <a:solidFill>
            <a:schemeClr val="accent2">
              <a:lumMod val="60000"/>
              <a:lumOff val="40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6" name="手繪多邊形 15"/>
          <p:cNvSpPr/>
          <p:nvPr/>
        </p:nvSpPr>
        <p:spPr>
          <a:xfrm>
            <a:off x="-8245" y="5804318"/>
            <a:ext cx="3599719" cy="1053682"/>
          </a:xfrm>
          <a:custGeom>
            <a:avLst/>
            <a:gdLst>
              <a:gd name="connsiteX0" fmla="*/ 238164 w 4799625"/>
              <a:gd name="connsiteY0" fmla="*/ 977 h 1053682"/>
              <a:gd name="connsiteX1" fmla="*/ 4799625 w 4799625"/>
              <a:gd name="connsiteY1" fmla="*/ 894321 h 1053682"/>
              <a:gd name="connsiteX2" fmla="*/ 3977586 w 4799625"/>
              <a:gd name="connsiteY2" fmla="*/ 1002807 h 1053682"/>
              <a:gd name="connsiteX3" fmla="*/ 3781936 w 4799625"/>
              <a:gd name="connsiteY3" fmla="*/ 1053682 h 1053682"/>
              <a:gd name="connsiteX4" fmla="*/ 0 w 4799625"/>
              <a:gd name="connsiteY4" fmla="*/ 1053682 h 1053682"/>
              <a:gd name="connsiteX5" fmla="*/ 0 w 4799625"/>
              <a:gd name="connsiteY5" fmla="*/ 10991 h 1053682"/>
              <a:gd name="connsiteX6" fmla="*/ 97462 w 4799625"/>
              <a:gd name="connsiteY6" fmla="*/ 5213 h 1053682"/>
              <a:gd name="connsiteX7" fmla="*/ 238164 w 4799625"/>
              <a:gd name="connsiteY7" fmla="*/ 977 h 105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9625" h="1053682">
                <a:moveTo>
                  <a:pt x="238164" y="977"/>
                </a:moveTo>
                <a:cubicBezTo>
                  <a:pt x="1600844" y="-22805"/>
                  <a:pt x="4306110" y="390350"/>
                  <a:pt x="4799625" y="894321"/>
                </a:cubicBezTo>
                <a:cubicBezTo>
                  <a:pt x="4714340" y="858229"/>
                  <a:pt x="4386704" y="904421"/>
                  <a:pt x="3977586" y="1002807"/>
                </a:cubicBezTo>
                <a:lnTo>
                  <a:pt x="3781936" y="1053682"/>
                </a:lnTo>
                <a:lnTo>
                  <a:pt x="0" y="1053682"/>
                </a:lnTo>
                <a:lnTo>
                  <a:pt x="0" y="10991"/>
                </a:lnTo>
                <a:lnTo>
                  <a:pt x="97462" y="5213"/>
                </a:lnTo>
                <a:cubicBezTo>
                  <a:pt x="142543" y="3233"/>
                  <a:pt x="189497" y="1827"/>
                  <a:pt x="238164" y="977"/>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7" name="手繪多邊形 16"/>
          <p:cNvSpPr/>
          <p:nvPr/>
        </p:nvSpPr>
        <p:spPr>
          <a:xfrm>
            <a:off x="160338" y="6488113"/>
            <a:ext cx="3746500" cy="369887"/>
          </a:xfrm>
          <a:custGeom>
            <a:avLst/>
            <a:gdLst>
              <a:gd name="connsiteX0" fmla="*/ 3565772 w 4996595"/>
              <a:gd name="connsiteY0" fmla="*/ 158 h 370431"/>
              <a:gd name="connsiteX1" fmla="*/ 4996595 w 4996595"/>
              <a:gd name="connsiteY1" fmla="*/ 86096 h 370431"/>
              <a:gd name="connsiteX2" fmla="*/ 3711460 w 4996595"/>
              <a:gd name="connsiteY2" fmla="*/ 322948 h 370431"/>
              <a:gd name="connsiteX3" fmla="*/ 3527732 w 4996595"/>
              <a:gd name="connsiteY3" fmla="*/ 370431 h 370431"/>
              <a:gd name="connsiteX4" fmla="*/ 0 w 4996595"/>
              <a:gd name="connsiteY4" fmla="*/ 370431 h 370431"/>
              <a:gd name="connsiteX5" fmla="*/ 226641 w 4996595"/>
              <a:gd name="connsiteY5" fmla="*/ 323416 h 370431"/>
              <a:gd name="connsiteX6" fmla="*/ 3565772 w 4996595"/>
              <a:gd name="connsiteY6" fmla="*/ 158 h 37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595" h="370431">
                <a:moveTo>
                  <a:pt x="3565772" y="158"/>
                </a:moveTo>
                <a:cubicBezTo>
                  <a:pt x="4078159" y="-2262"/>
                  <a:pt x="4569522" y="22837"/>
                  <a:pt x="4996595" y="86096"/>
                </a:cubicBezTo>
                <a:cubicBezTo>
                  <a:pt x="4607171" y="123813"/>
                  <a:pt x="4155180" y="214374"/>
                  <a:pt x="3711460" y="322948"/>
                </a:cubicBezTo>
                <a:lnTo>
                  <a:pt x="3527732" y="370431"/>
                </a:lnTo>
                <a:lnTo>
                  <a:pt x="0" y="370431"/>
                </a:lnTo>
                <a:lnTo>
                  <a:pt x="226641" y="323416"/>
                </a:lnTo>
                <a:cubicBezTo>
                  <a:pt x="1101079" y="156450"/>
                  <a:pt x="2388882" y="5715"/>
                  <a:pt x="3565772" y="158"/>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8" name="手繪多邊形 45"/>
          <p:cNvSpPr>
            <a:spLocks/>
          </p:cNvSpPr>
          <p:nvPr/>
        </p:nvSpPr>
        <p:spPr bwMode="auto">
          <a:xfrm>
            <a:off x="6599238" y="6132513"/>
            <a:ext cx="2339975" cy="688975"/>
          </a:xfrm>
          <a:custGeom>
            <a:avLst/>
            <a:gdLst>
              <a:gd name="T0" fmla="*/ 2147483647 w 10000"/>
              <a:gd name="T1" fmla="*/ 2147483647 h 9247"/>
              <a:gd name="T2" fmla="*/ 2147483647 w 10000"/>
              <a:gd name="T3" fmla="*/ 2147483647 h 9247"/>
              <a:gd name="T4" fmla="*/ 0 w 10000"/>
              <a:gd name="T5" fmla="*/ 2147483647 h 9247"/>
              <a:gd name="T6" fmla="*/ 2147483647 w 10000"/>
              <a:gd name="T7" fmla="*/ 2147483647 h 92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0" h="9247">
                <a:moveTo>
                  <a:pt x="5625" y="9247"/>
                </a:moveTo>
                <a:cubicBezTo>
                  <a:pt x="7303" y="5610"/>
                  <a:pt x="7975" y="4149"/>
                  <a:pt x="10000" y="1673"/>
                </a:cubicBezTo>
                <a:cubicBezTo>
                  <a:pt x="9205" y="191"/>
                  <a:pt x="3713" y="-1448"/>
                  <a:pt x="0" y="2257"/>
                </a:cubicBezTo>
                <a:cubicBezTo>
                  <a:pt x="2946" y="3421"/>
                  <a:pt x="5452" y="7795"/>
                  <a:pt x="5625" y="9247"/>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9" name="手繪多邊形 18"/>
          <p:cNvSpPr/>
          <p:nvPr/>
        </p:nvSpPr>
        <p:spPr>
          <a:xfrm>
            <a:off x="2491776" y="6143364"/>
            <a:ext cx="6649846" cy="714645"/>
          </a:xfrm>
          <a:custGeom>
            <a:avLst/>
            <a:gdLst>
              <a:gd name="connsiteX0" fmla="*/ 8866461 w 8866461"/>
              <a:gd name="connsiteY0" fmla="*/ 0 h 714645"/>
              <a:gd name="connsiteX1" fmla="*/ 8865148 w 8866461"/>
              <a:gd name="connsiteY1" fmla="*/ 547723 h 714645"/>
              <a:gd name="connsiteX2" fmla="*/ 8864673 w 8866461"/>
              <a:gd name="connsiteY2" fmla="*/ 714645 h 714645"/>
              <a:gd name="connsiteX3" fmla="*/ 0 w 8866461"/>
              <a:gd name="connsiteY3" fmla="*/ 714645 h 714645"/>
              <a:gd name="connsiteX4" fmla="*/ 179298 w 8866461"/>
              <a:gd name="connsiteY4" fmla="*/ 658612 h 714645"/>
              <a:gd name="connsiteX5" fmla="*/ 7426894 w 8866461"/>
              <a:gd name="connsiteY5" fmla="*/ 385979 h 714645"/>
              <a:gd name="connsiteX6" fmla="*/ 8866461 w 8866461"/>
              <a:gd name="connsiteY6" fmla="*/ 0 h 71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6461" h="714645">
                <a:moveTo>
                  <a:pt x="8866461" y="0"/>
                </a:moveTo>
                <a:cubicBezTo>
                  <a:pt x="8866082" y="211625"/>
                  <a:pt x="8865620" y="382237"/>
                  <a:pt x="8865148" y="547723"/>
                </a:cubicBezTo>
                <a:lnTo>
                  <a:pt x="8864673" y="714645"/>
                </a:lnTo>
                <a:lnTo>
                  <a:pt x="0" y="714645"/>
                </a:lnTo>
                <a:lnTo>
                  <a:pt x="179298" y="658612"/>
                </a:lnTo>
                <a:cubicBezTo>
                  <a:pt x="3142183" y="-221920"/>
                  <a:pt x="6379595" y="60658"/>
                  <a:pt x="7426894" y="385979"/>
                </a:cubicBezTo>
                <a:cubicBezTo>
                  <a:pt x="8089277" y="-40497"/>
                  <a:pt x="8608266" y="8628"/>
                  <a:pt x="8866461" y="0"/>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0" name="手繪多邊形 19"/>
          <p:cNvSpPr/>
          <p:nvPr/>
        </p:nvSpPr>
        <p:spPr bwMode="ltGray">
          <a:xfrm rot="349720" flipH="1">
            <a:off x="7343775" y="5983288"/>
            <a:ext cx="9525" cy="20637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3895 w 53661"/>
              <a:gd name="connsiteY0" fmla="*/ -1 h 575753"/>
              <a:gd name="connsiteX1" fmla="*/ 53660 w 53661"/>
              <a:gd name="connsiteY1" fmla="*/ 575753 h 575753"/>
              <a:gd name="connsiteX0" fmla="*/ 25832 w 35598"/>
              <a:gd name="connsiteY0" fmla="*/ -1 h 575753"/>
              <a:gd name="connsiteX1" fmla="*/ 35597 w 35598"/>
              <a:gd name="connsiteY1" fmla="*/ 575753 h 575753"/>
              <a:gd name="connsiteX0" fmla="*/ 2255 w 12021"/>
              <a:gd name="connsiteY0" fmla="*/ -1 h 575753"/>
              <a:gd name="connsiteX1" fmla="*/ 12020 w 12021"/>
              <a:gd name="connsiteY1" fmla="*/ 575753 h 575753"/>
              <a:gd name="connsiteX0" fmla="*/ 1397 w 24940"/>
              <a:gd name="connsiteY0" fmla="*/ 1 h 496915"/>
              <a:gd name="connsiteX1" fmla="*/ 24939 w 24940"/>
              <a:gd name="connsiteY1" fmla="*/ 496915 h 496915"/>
              <a:gd name="connsiteX0" fmla="*/ 5920 w 29463"/>
              <a:gd name="connsiteY0" fmla="*/ 1 h 496915"/>
              <a:gd name="connsiteX1" fmla="*/ 29462 w 29463"/>
              <a:gd name="connsiteY1" fmla="*/ 496915 h 496915"/>
            </a:gdLst>
            <a:ahLst/>
            <a:cxnLst>
              <a:cxn ang="0">
                <a:pos x="connsiteX0" y="connsiteY0"/>
              </a:cxn>
              <a:cxn ang="0">
                <a:pos x="connsiteX1" y="connsiteY1"/>
              </a:cxn>
            </a:cxnLst>
            <a:rect l="l" t="t" r="r" b="b"/>
            <a:pathLst>
              <a:path w="29463" h="496915">
                <a:moveTo>
                  <a:pt x="5920" y="1"/>
                </a:moveTo>
                <a:cubicBezTo>
                  <a:pt x="-2282" y="199540"/>
                  <a:pt x="-7541" y="253947"/>
                  <a:pt x="29462" y="496915"/>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1" name="心形 31"/>
          <p:cNvSpPr/>
          <p:nvPr/>
        </p:nvSpPr>
        <p:spPr>
          <a:xfrm rot="558292" flipH="1">
            <a:off x="7188200" y="5743575"/>
            <a:ext cx="358775" cy="268288"/>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2" name="心形 4"/>
          <p:cNvSpPr/>
          <p:nvPr/>
        </p:nvSpPr>
        <p:spPr>
          <a:xfrm rot="15055303">
            <a:off x="8279606" y="5869782"/>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4"/>
          <p:cNvSpPr/>
          <p:nvPr/>
        </p:nvSpPr>
        <p:spPr>
          <a:xfrm rot="7354892" flipH="1">
            <a:off x="8073231" y="5879307"/>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4" name="手繪多邊形 23"/>
          <p:cNvSpPr/>
          <p:nvPr/>
        </p:nvSpPr>
        <p:spPr>
          <a:xfrm>
            <a:off x="8180388" y="5972175"/>
            <a:ext cx="44450" cy="74613"/>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手繪多邊形 24"/>
          <p:cNvSpPr/>
          <p:nvPr/>
        </p:nvSpPr>
        <p:spPr>
          <a:xfrm rot="944818" flipH="1">
            <a:off x="8235950" y="5954713"/>
            <a:ext cx="44450" cy="746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18"/>
          <p:cNvSpPr>
            <a:spLocks/>
          </p:cNvSpPr>
          <p:nvPr/>
        </p:nvSpPr>
        <p:spPr bwMode="auto">
          <a:xfrm>
            <a:off x="1176338" y="228600"/>
            <a:ext cx="3524250" cy="5419725"/>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 name="標題 1"/>
          <p:cNvSpPr>
            <a:spLocks noGrp="1"/>
          </p:cNvSpPr>
          <p:nvPr>
            <p:ph type="ctrTitle"/>
          </p:nvPr>
        </p:nvSpPr>
        <p:spPr>
          <a:xfrm>
            <a:off x="4800600" y="506167"/>
            <a:ext cx="3714750" cy="2694234"/>
          </a:xfrm>
        </p:spPr>
        <p:txBody>
          <a:bodyPr/>
          <a:lstStyle>
            <a:lvl1pPr algn="l" latinLnBrk="0">
              <a:lnSpc>
                <a:spcPct val="80000"/>
              </a:lnSpc>
              <a:defRPr lang="zh-TW" sz="6000" b="1"/>
            </a:lvl1pPr>
          </a:lstStyle>
          <a:p>
            <a:r>
              <a:rPr lang="zh-TW" altLang="en-US"/>
              <a:t>按一下以編輯母片標題樣式</a:t>
            </a:r>
            <a:endParaRPr lang="zh-TW"/>
          </a:p>
        </p:txBody>
      </p:sp>
      <p:sp>
        <p:nvSpPr>
          <p:cNvPr id="3" name="副標題 2"/>
          <p:cNvSpPr>
            <a:spLocks noGrp="1"/>
          </p:cNvSpPr>
          <p:nvPr>
            <p:ph type="subTitle" idx="1"/>
          </p:nvPr>
        </p:nvSpPr>
        <p:spPr>
          <a:xfrm>
            <a:off x="4800600" y="3429001"/>
            <a:ext cx="3714750" cy="750123"/>
          </a:xfrm>
        </p:spPr>
        <p:txBody>
          <a:bodyPr/>
          <a:lstStyle>
            <a:lvl1pPr marL="0" indent="0" algn="l" latinLnBrk="0">
              <a:spcBef>
                <a:spcPts val="600"/>
              </a:spcBef>
              <a:buNone/>
              <a:defRPr lang="zh-TW" sz="2400">
                <a:solidFill>
                  <a:schemeClr val="tx1">
                    <a:lumMod val="65000"/>
                    <a:lumOff val="35000"/>
                  </a:schemeClr>
                </a:solidFill>
              </a:defRPr>
            </a:lvl1pPr>
            <a:lvl2pPr marL="457178" indent="0" algn="ctr" latinLnBrk="0">
              <a:buNone/>
              <a:defRPr lang="zh-TW" sz="2000"/>
            </a:lvl2pPr>
            <a:lvl3pPr marL="914354" indent="0" algn="ctr" latinLnBrk="0">
              <a:buNone/>
              <a:defRPr lang="zh-TW" sz="1800"/>
            </a:lvl3pPr>
            <a:lvl4pPr marL="1371532" indent="0" algn="ctr" latinLnBrk="0">
              <a:buNone/>
              <a:defRPr lang="zh-TW" sz="1600"/>
            </a:lvl4pPr>
            <a:lvl5pPr marL="1828709" indent="0" algn="ctr" latinLnBrk="0">
              <a:buNone/>
              <a:defRPr lang="zh-TW" sz="1600"/>
            </a:lvl5pPr>
            <a:lvl6pPr marL="2285886" indent="0" algn="ctr" latinLnBrk="0">
              <a:buNone/>
              <a:defRPr lang="zh-TW" sz="1600"/>
            </a:lvl6pPr>
            <a:lvl7pPr marL="2743062" indent="0" algn="ctr" latinLnBrk="0">
              <a:buNone/>
              <a:defRPr lang="zh-TW" sz="1600"/>
            </a:lvl7pPr>
            <a:lvl8pPr marL="3200240" indent="0" algn="ctr" latinLnBrk="0">
              <a:buNone/>
              <a:defRPr lang="zh-TW" sz="1600"/>
            </a:lvl8pPr>
            <a:lvl9pPr marL="3657418" indent="0" algn="ctr" latinLnBrk="0">
              <a:buNone/>
              <a:defRPr lang="zh-TW" sz="1600"/>
            </a:lvl9pPr>
          </a:lstStyle>
          <a:p>
            <a:r>
              <a:rPr lang="zh-TW" altLang="en-US"/>
              <a:t>按一下以編輯母片副標題樣式</a:t>
            </a:r>
            <a:endParaRPr lang="zh-TW"/>
          </a:p>
        </p:txBody>
      </p:sp>
      <p:sp>
        <p:nvSpPr>
          <p:cNvPr id="72" name="圖片版面配置區 71"/>
          <p:cNvSpPr>
            <a:spLocks noGrp="1"/>
          </p:cNvSpPr>
          <p:nvPr>
            <p:ph type="pic" sz="quarter" idx="11"/>
          </p:nvPr>
        </p:nvSpPr>
        <p:spPr>
          <a:xfrm>
            <a:off x="1472501" y="560509"/>
            <a:ext cx="2932505" cy="4756085"/>
          </a:xfrm>
          <a:custGeom>
            <a:avLst/>
            <a:gdLst>
              <a:gd name="connsiteX0" fmla="*/ 1089689 w 3910007"/>
              <a:gd name="connsiteY0" fmla="*/ 464 h 4756085"/>
              <a:gd name="connsiteX1" fmla="*/ 1243617 w 3910007"/>
              <a:gd name="connsiteY1" fmla="*/ 1918 h 4756085"/>
              <a:gd name="connsiteX2" fmla="*/ 1973471 w 3910007"/>
              <a:gd name="connsiteY2" fmla="*/ 156757 h 4756085"/>
              <a:gd name="connsiteX3" fmla="*/ 2007042 w 3910007"/>
              <a:gd name="connsiteY3" fmla="*/ 143853 h 4756085"/>
              <a:gd name="connsiteX4" fmla="*/ 3711847 w 3910007"/>
              <a:gd name="connsiteY4" fmla="*/ 148540 h 4756085"/>
              <a:gd name="connsiteX5" fmla="*/ 3721902 w 3910007"/>
              <a:gd name="connsiteY5" fmla="*/ 2382467 h 4756085"/>
              <a:gd name="connsiteX6" fmla="*/ 3704524 w 3910007"/>
              <a:gd name="connsiteY6" fmla="*/ 4594020 h 4756085"/>
              <a:gd name="connsiteX7" fmla="*/ 2007077 w 3910007"/>
              <a:gd name="connsiteY7" fmla="*/ 4621916 h 4756085"/>
              <a:gd name="connsiteX8" fmla="*/ 1955004 w 3910007"/>
              <a:gd name="connsiteY8" fmla="*/ 4609227 h 4756085"/>
              <a:gd name="connsiteX9" fmla="*/ 205484 w 3910007"/>
              <a:gd name="connsiteY9" fmla="*/ 4594020 h 4756085"/>
              <a:gd name="connsiteX10" fmla="*/ 188106 w 3910007"/>
              <a:gd name="connsiteY10" fmla="*/ 2382467 h 4756085"/>
              <a:gd name="connsiteX11" fmla="*/ 198161 w 3910007"/>
              <a:gd name="connsiteY11" fmla="*/ 148540 h 4756085"/>
              <a:gd name="connsiteX12" fmla="*/ 1089689 w 3910007"/>
              <a:gd name="connsiteY12" fmla="*/ 464 h 475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0007" h="4756085">
                <a:moveTo>
                  <a:pt x="1089689" y="464"/>
                </a:moveTo>
                <a:cubicBezTo>
                  <a:pt x="1140542" y="-452"/>
                  <a:pt x="1191944" y="-32"/>
                  <a:pt x="1243617" y="1918"/>
                </a:cubicBezTo>
                <a:cubicBezTo>
                  <a:pt x="1490944" y="11251"/>
                  <a:pt x="1744445" y="55661"/>
                  <a:pt x="1973471" y="156757"/>
                </a:cubicBezTo>
                <a:lnTo>
                  <a:pt x="2007042" y="143853"/>
                </a:lnTo>
                <a:cubicBezTo>
                  <a:pt x="2609517" y="-99651"/>
                  <a:pt x="3344890" y="24376"/>
                  <a:pt x="3711847" y="148540"/>
                </a:cubicBezTo>
                <a:cubicBezTo>
                  <a:pt x="4055478" y="941536"/>
                  <a:pt x="3880443" y="1659193"/>
                  <a:pt x="3721902" y="2382467"/>
                </a:cubicBezTo>
                <a:cubicBezTo>
                  <a:pt x="3914620" y="3065825"/>
                  <a:pt x="4018252" y="3691059"/>
                  <a:pt x="3704524" y="4594020"/>
                </a:cubicBezTo>
                <a:cubicBezTo>
                  <a:pt x="3270564" y="4790183"/>
                  <a:pt x="2751602" y="4818276"/>
                  <a:pt x="2007077" y="4621916"/>
                </a:cubicBezTo>
                <a:lnTo>
                  <a:pt x="1955004" y="4609227"/>
                </a:lnTo>
                <a:cubicBezTo>
                  <a:pt x="1182330" y="4819480"/>
                  <a:pt x="649428" y="4794696"/>
                  <a:pt x="205484" y="4594020"/>
                </a:cubicBezTo>
                <a:cubicBezTo>
                  <a:pt x="-108243" y="3691059"/>
                  <a:pt x="-4612" y="3065825"/>
                  <a:pt x="188106" y="2382467"/>
                </a:cubicBezTo>
                <a:cubicBezTo>
                  <a:pt x="29565" y="1659193"/>
                  <a:pt x="-145470" y="941536"/>
                  <a:pt x="198161" y="148540"/>
                </a:cubicBezTo>
                <a:cubicBezTo>
                  <a:pt x="404617" y="78683"/>
                  <a:pt x="733711" y="6874"/>
                  <a:pt x="1089689" y="464"/>
                </a:cubicBezTo>
                <a:close/>
              </a:path>
            </a:pathLst>
          </a:custGeom>
        </p:spPr>
        <p:txBody>
          <a:bodyPr tIns="365760" rtlCol="0">
            <a:noAutofit/>
          </a:bodyPr>
          <a:lstStyle>
            <a:lvl1pPr marL="45718" indent="0" algn="ctr" latinLnBrk="0">
              <a:buNone/>
              <a:defRPr lang="zh-TW">
                <a:solidFill>
                  <a:schemeClr val="bg1"/>
                </a:solidFill>
              </a:defRPr>
            </a:lvl1pPr>
          </a:lstStyle>
          <a:p>
            <a:pPr lvl="0"/>
            <a:r>
              <a:rPr lang="zh-TW" altLang="en-US" noProof="0"/>
              <a:t>按一下圖示以新增圖片</a:t>
            </a:r>
            <a:endParaRPr lang="zh-TW" noProof="0"/>
          </a:p>
        </p:txBody>
      </p:sp>
    </p:spTree>
    <p:extLst>
      <p:ext uri="{BB962C8B-B14F-4D97-AF65-F5344CB8AC3E}">
        <p14:creationId xmlns:p14="http://schemas.microsoft.com/office/powerpoint/2010/main" val="3490245263"/>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含標題的圖片">
    <p:spTree>
      <p:nvGrpSpPr>
        <p:cNvPr id="1" name=""/>
        <p:cNvGrpSpPr/>
        <p:nvPr/>
      </p:nvGrpSpPr>
      <p:grpSpPr>
        <a:xfrm>
          <a:off x="0" y="0"/>
          <a:ext cx="0" cy="0"/>
          <a:chOff x="0" y="0"/>
          <a:chExt cx="0" cy="0"/>
        </a:xfrm>
      </p:grpSpPr>
      <p:sp>
        <p:nvSpPr>
          <p:cNvPr id="5" name="手繪多邊形 6"/>
          <p:cNvSpPr>
            <a:spLocks/>
          </p:cNvSpPr>
          <p:nvPr/>
        </p:nvSpPr>
        <p:spPr bwMode="auto">
          <a:xfrm>
            <a:off x="4114800" y="862013"/>
            <a:ext cx="4279900" cy="4673600"/>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 name="標題 1"/>
          <p:cNvSpPr>
            <a:spLocks noGrp="1"/>
          </p:cNvSpPr>
          <p:nvPr>
            <p:ph type="title"/>
          </p:nvPr>
        </p:nvSpPr>
        <p:spPr>
          <a:xfrm>
            <a:off x="914401" y="1524000"/>
            <a:ext cx="2793206" cy="1828800"/>
          </a:xfrm>
        </p:spPr>
        <p:txBody>
          <a:bodyPr>
            <a:normAutofit/>
          </a:bodyPr>
          <a:lstStyle>
            <a:lvl1pPr latinLnBrk="0">
              <a:defRPr lang="zh-TW" sz="3400" b="1"/>
            </a:lvl1pPr>
          </a:lstStyle>
          <a:p>
            <a:r>
              <a:rPr lang="zh-TW" altLang="en-US"/>
              <a:t>按一下以編輯母片標題樣式</a:t>
            </a:r>
            <a:endParaRPr lang="zh-TW"/>
          </a:p>
        </p:txBody>
      </p:sp>
      <p:sp>
        <p:nvSpPr>
          <p:cNvPr id="4" name="文字版面配置區 3"/>
          <p:cNvSpPr>
            <a:spLocks noGrp="1"/>
          </p:cNvSpPr>
          <p:nvPr>
            <p:ph type="body" sz="half" idx="2"/>
          </p:nvPr>
        </p:nvSpPr>
        <p:spPr>
          <a:xfrm>
            <a:off x="914401" y="3429000"/>
            <a:ext cx="2793206" cy="18288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4224925" y="997557"/>
            <a:ext cx="4058858" cy="4401809"/>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6" name="日期版面配置區 4"/>
          <p:cNvSpPr>
            <a:spLocks noGrp="1"/>
          </p:cNvSpPr>
          <p:nvPr>
            <p:ph type="dt" sz="half" idx="10"/>
          </p:nvPr>
        </p:nvSpPr>
        <p:spPr/>
        <p:txBody>
          <a:bodyPr/>
          <a:lstStyle>
            <a:lvl1pPr>
              <a:defRPr/>
            </a:lvl1pPr>
          </a:lstStyle>
          <a:p>
            <a:pPr>
              <a:defRPr/>
            </a:pPr>
            <a:fld id="{3AA49D1B-8ADB-4937-B9EA-AA8CF0485E7B}" type="datetimeFigureOut">
              <a:rPr lang="zh-TW" altLang="en-US">
                <a:solidFill>
                  <a:prstClr val="black"/>
                </a:solidFill>
              </a:rPr>
              <a:pPr>
                <a:defRPr/>
              </a:pPr>
              <a:t>2023/1/6</a:t>
            </a:fld>
            <a:endParaRPr altLang="en-US">
              <a:solidFill>
                <a:prstClr val="black"/>
              </a:solidFill>
            </a:endParaRPr>
          </a:p>
        </p:txBody>
      </p:sp>
      <p:sp>
        <p:nvSpPr>
          <p:cNvPr id="7"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8" name="投影片編號版面配置區 6"/>
          <p:cNvSpPr>
            <a:spLocks noGrp="1"/>
          </p:cNvSpPr>
          <p:nvPr>
            <p:ph type="sldNum" sz="quarter" idx="12"/>
          </p:nvPr>
        </p:nvSpPr>
        <p:spPr/>
        <p:txBody>
          <a:bodyPr/>
          <a:lstStyle>
            <a:lvl1pPr>
              <a:defRPr/>
            </a:lvl1pPr>
          </a:lstStyle>
          <a:p>
            <a:pPr>
              <a:defRPr/>
            </a:pPr>
            <a:fld id="{2C503BC5-40EC-4437-B35E-D3F5A1516FFD}"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24253429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含圖片的標題投影片">
    <p:spTree>
      <p:nvGrpSpPr>
        <p:cNvPr id="1" name=""/>
        <p:cNvGrpSpPr/>
        <p:nvPr/>
      </p:nvGrpSpPr>
      <p:grpSpPr>
        <a:xfrm>
          <a:off x="0" y="0"/>
          <a:ext cx="0" cy="0"/>
          <a:chOff x="0" y="0"/>
          <a:chExt cx="0" cy="0"/>
        </a:xfrm>
      </p:grpSpPr>
      <p:sp>
        <p:nvSpPr>
          <p:cNvPr id="5" name="手繪多邊形 4"/>
          <p:cNvSpPr/>
          <p:nvPr/>
        </p:nvSpPr>
        <p:spPr bwMode="white">
          <a:xfrm rot="20947308">
            <a:off x="-207963" y="2078038"/>
            <a:ext cx="2317751" cy="3179762"/>
          </a:xfrm>
          <a:custGeom>
            <a:avLst/>
            <a:gdLst>
              <a:gd name="connsiteX0" fmla="*/ 1807706 w 3091083"/>
              <a:gd name="connsiteY0" fmla="*/ 118472 h 3180739"/>
              <a:gd name="connsiteX1" fmla="*/ 2493364 w 3091083"/>
              <a:gd name="connsiteY1" fmla="*/ 1023759 h 3180739"/>
              <a:gd name="connsiteX2" fmla="*/ 1966119 w 3091083"/>
              <a:gd name="connsiteY2" fmla="*/ 2796210 h 3180739"/>
              <a:gd name="connsiteX3" fmla="*/ 595284 w 3091083"/>
              <a:gd name="connsiteY3" fmla="*/ 2668081 h 3180739"/>
              <a:gd name="connsiteX4" fmla="*/ 68155 w 3091083"/>
              <a:gd name="connsiteY4" fmla="*/ 2915518 h 3180739"/>
              <a:gd name="connsiteX5" fmla="*/ 0 w 3091083"/>
              <a:gd name="connsiteY5" fmla="*/ 2915621 h 3180739"/>
              <a:gd name="connsiteX6" fmla="*/ 560309 w 3091083"/>
              <a:gd name="connsiteY6" fmla="*/ 0 h 3180739"/>
              <a:gd name="connsiteX7" fmla="*/ 568686 w 3091083"/>
              <a:gd name="connsiteY7" fmla="*/ 2132 h 3180739"/>
              <a:gd name="connsiteX8" fmla="*/ 929205 w 3091083"/>
              <a:gd name="connsiteY8" fmla="*/ 383114 h 3180739"/>
              <a:gd name="connsiteX9" fmla="*/ 1807706 w 3091083"/>
              <a:gd name="connsiteY9" fmla="*/ 118472 h 318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1083" h="3180739">
                <a:moveTo>
                  <a:pt x="1807706" y="118472"/>
                </a:moveTo>
                <a:cubicBezTo>
                  <a:pt x="2240497" y="197093"/>
                  <a:pt x="2539132" y="594438"/>
                  <a:pt x="2493364" y="1023759"/>
                </a:cubicBezTo>
                <a:cubicBezTo>
                  <a:pt x="3509774" y="1084264"/>
                  <a:pt x="3161207" y="3376350"/>
                  <a:pt x="1966119" y="2796210"/>
                </a:cubicBezTo>
                <a:cubicBezTo>
                  <a:pt x="1720072" y="3244662"/>
                  <a:pt x="876481" y="3415500"/>
                  <a:pt x="595284" y="2668081"/>
                </a:cubicBezTo>
                <a:cubicBezTo>
                  <a:pt x="419535" y="2829577"/>
                  <a:pt x="238844" y="2904736"/>
                  <a:pt x="68155" y="2915518"/>
                </a:cubicBezTo>
                <a:lnTo>
                  <a:pt x="0" y="2915621"/>
                </a:lnTo>
                <a:lnTo>
                  <a:pt x="560309" y="0"/>
                </a:lnTo>
                <a:lnTo>
                  <a:pt x="568686" y="2132"/>
                </a:lnTo>
                <a:cubicBezTo>
                  <a:pt x="725127" y="52614"/>
                  <a:pt x="857441" y="172902"/>
                  <a:pt x="929205" y="383114"/>
                </a:cubicBezTo>
                <a:cubicBezTo>
                  <a:pt x="1240060" y="138868"/>
                  <a:pt x="1548031" y="71300"/>
                  <a:pt x="1807706" y="11847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 name="手繪多邊形 22"/>
          <p:cNvSpPr>
            <a:spLocks/>
          </p:cNvSpPr>
          <p:nvPr/>
        </p:nvSpPr>
        <p:spPr bwMode="auto">
          <a:xfrm rot="20944497">
            <a:off x="368300" y="5011738"/>
            <a:ext cx="152400"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6"/>
          <p:cNvSpPr/>
          <p:nvPr/>
        </p:nvSpPr>
        <p:spPr bwMode="ltGray">
          <a:xfrm>
            <a:off x="703263" y="4784725"/>
            <a:ext cx="90487" cy="106362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19317 w 220167"/>
              <a:gd name="connsiteY0" fmla="*/ 0 h 2317810"/>
              <a:gd name="connsiteX1" fmla="*/ 220167 w 220167"/>
              <a:gd name="connsiteY1" fmla="*/ 2317810 h 2317810"/>
              <a:gd name="connsiteX0" fmla="*/ 21546 w 222396"/>
              <a:gd name="connsiteY0" fmla="*/ 0 h 2317810"/>
              <a:gd name="connsiteX1" fmla="*/ 222396 w 222396"/>
              <a:gd name="connsiteY1" fmla="*/ 2317810 h 2317810"/>
              <a:gd name="connsiteX0" fmla="*/ 21548 w 222398"/>
              <a:gd name="connsiteY0" fmla="*/ 0 h 2216871"/>
              <a:gd name="connsiteX1" fmla="*/ 222398 w 222398"/>
              <a:gd name="connsiteY1" fmla="*/ 2216871 h 2216871"/>
              <a:gd name="connsiteX0" fmla="*/ 16288 w 217138"/>
              <a:gd name="connsiteY0" fmla="*/ 0 h 2216871"/>
              <a:gd name="connsiteX1" fmla="*/ 217138 w 217138"/>
              <a:gd name="connsiteY1" fmla="*/ 2216871 h 2216871"/>
            </a:gdLst>
            <a:ahLst/>
            <a:cxnLst>
              <a:cxn ang="0">
                <a:pos x="connsiteX0" y="connsiteY0"/>
              </a:cxn>
              <a:cxn ang="0">
                <a:pos x="connsiteX1" y="connsiteY1"/>
              </a:cxn>
            </a:cxnLst>
            <a:rect l="l" t="t" r="r" b="b"/>
            <a:pathLst>
              <a:path w="217138" h="2216871">
                <a:moveTo>
                  <a:pt x="16288" y="0"/>
                </a:moveTo>
                <a:cubicBezTo>
                  <a:pt x="-49861" y="386125"/>
                  <a:pt x="99201" y="1898335"/>
                  <a:pt x="217138" y="2216871"/>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手繪多邊形 5"/>
          <p:cNvSpPr>
            <a:spLocks noEditPoints="1"/>
          </p:cNvSpPr>
          <p:nvPr/>
        </p:nvSpPr>
        <p:spPr bwMode="auto">
          <a:xfrm>
            <a:off x="311953" y="3909628"/>
            <a:ext cx="868058" cy="9471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2"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9" name="手繪多邊形 5"/>
          <p:cNvSpPr>
            <a:spLocks noEditPoints="1"/>
          </p:cNvSpPr>
          <p:nvPr/>
        </p:nvSpPr>
        <p:spPr bwMode="auto">
          <a:xfrm>
            <a:off x="312738" y="3910013"/>
            <a:ext cx="866775" cy="946150"/>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10" name="手繪多邊形 9"/>
          <p:cNvSpPr/>
          <p:nvPr/>
        </p:nvSpPr>
        <p:spPr bwMode="white">
          <a:xfrm>
            <a:off x="3360738" y="4749800"/>
            <a:ext cx="1738312" cy="1570038"/>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1" name="手繪多邊形 38"/>
          <p:cNvSpPr>
            <a:spLocks/>
          </p:cNvSpPr>
          <p:nvPr/>
        </p:nvSpPr>
        <p:spPr bwMode="auto">
          <a:xfrm>
            <a:off x="8189913" y="5521325"/>
            <a:ext cx="107950" cy="642938"/>
          </a:xfrm>
          <a:custGeom>
            <a:avLst/>
            <a:gdLst>
              <a:gd name="T0" fmla="*/ 37850 w 158844"/>
              <a:gd name="T1" fmla="*/ 0 h 703074"/>
              <a:gd name="T2" fmla="*/ 28542 w 158844"/>
              <a:gd name="T3" fmla="*/ 4569 h 703074"/>
              <a:gd name="T4" fmla="*/ 0 w 158844"/>
              <a:gd name="T5" fmla="*/ 411157 h 703074"/>
              <a:gd name="T6" fmla="*/ 9928 w 158844"/>
              <a:gd name="T7" fmla="*/ 409636 h 703074"/>
              <a:gd name="T8" fmla="*/ 37850 w 158844"/>
              <a:gd name="T9" fmla="*/ 0 h 7030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844" h="703074">
                <a:moveTo>
                  <a:pt x="158844" y="0"/>
                </a:moveTo>
                <a:lnTo>
                  <a:pt x="119782" y="7812"/>
                </a:lnTo>
                <a:cubicBezTo>
                  <a:pt x="79855" y="239566"/>
                  <a:pt x="52946" y="471320"/>
                  <a:pt x="0" y="703074"/>
                </a:cubicBezTo>
                <a:lnTo>
                  <a:pt x="41665" y="700471"/>
                </a:lnTo>
                <a:cubicBezTo>
                  <a:pt x="101556" y="446149"/>
                  <a:pt x="140616" y="134540"/>
                  <a:pt x="158844"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2" name="手繪多邊形 5"/>
          <p:cNvSpPr>
            <a:spLocks noEditPoints="1"/>
          </p:cNvSpPr>
          <p:nvPr/>
        </p:nvSpPr>
        <p:spPr bwMode="auto">
          <a:xfrm rot="631506">
            <a:off x="8027070" y="4844349"/>
            <a:ext cx="649060" cy="70822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3" name="手繪多邊形 5"/>
          <p:cNvSpPr>
            <a:spLocks noEditPoints="1"/>
          </p:cNvSpPr>
          <p:nvPr/>
        </p:nvSpPr>
        <p:spPr bwMode="auto">
          <a:xfrm rot="631506">
            <a:off x="8027988" y="4845050"/>
            <a:ext cx="647700" cy="708025"/>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4" name="手繪多邊形 22"/>
          <p:cNvSpPr>
            <a:spLocks/>
          </p:cNvSpPr>
          <p:nvPr/>
        </p:nvSpPr>
        <p:spPr bwMode="auto">
          <a:xfrm rot="315225" flipH="1">
            <a:off x="7637463" y="5183188"/>
            <a:ext cx="144462" cy="1138237"/>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5" name="手繪多邊形 14"/>
          <p:cNvSpPr/>
          <p:nvPr/>
        </p:nvSpPr>
        <p:spPr>
          <a:xfrm>
            <a:off x="998538" y="5783263"/>
            <a:ext cx="4632325" cy="1058862"/>
          </a:xfrm>
          <a:custGeom>
            <a:avLst/>
            <a:gdLst>
              <a:gd name="connsiteX0" fmla="*/ 19050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5" fmla="*/ 19050 w 9124950"/>
              <a:gd name="connsiteY5" fmla="*/ 180975 h 238125"/>
              <a:gd name="connsiteX0" fmla="*/ 85725 w 9124950"/>
              <a:gd name="connsiteY0" fmla="*/ 180975 h 238125"/>
              <a:gd name="connsiteX1" fmla="*/ 9124950 w 9124950"/>
              <a:gd name="connsiteY1" fmla="*/ 238125 h 238125"/>
              <a:gd name="connsiteX2" fmla="*/ 4438650 w 9124950"/>
              <a:gd name="connsiteY2" fmla="*/ 0 h 238125"/>
              <a:gd name="connsiteX3" fmla="*/ 0 w 9124950"/>
              <a:gd name="connsiteY3" fmla="*/ 133350 h 238125"/>
              <a:gd name="connsiteX4" fmla="*/ 85725 w 9124950"/>
              <a:gd name="connsiteY4" fmla="*/ 180975 h 238125"/>
              <a:gd name="connsiteX0" fmla="*/ 0 w 9124950"/>
              <a:gd name="connsiteY0" fmla="*/ 133350 h 238125"/>
              <a:gd name="connsiteX1" fmla="*/ 9124950 w 9124950"/>
              <a:gd name="connsiteY1" fmla="*/ 238125 h 238125"/>
              <a:gd name="connsiteX2" fmla="*/ 4438650 w 9124950"/>
              <a:gd name="connsiteY2" fmla="*/ 0 h 238125"/>
              <a:gd name="connsiteX3" fmla="*/ 0 w 9124950"/>
              <a:gd name="connsiteY3" fmla="*/ 133350 h 238125"/>
              <a:gd name="connsiteX0" fmla="*/ 36407 w 9161357"/>
              <a:gd name="connsiteY0" fmla="*/ 133350 h 449173"/>
              <a:gd name="connsiteX1" fmla="*/ 9161357 w 9161357"/>
              <a:gd name="connsiteY1" fmla="*/ 238125 h 449173"/>
              <a:gd name="connsiteX2" fmla="*/ 4475057 w 9161357"/>
              <a:gd name="connsiteY2" fmla="*/ 0 h 449173"/>
              <a:gd name="connsiteX3" fmla="*/ 36407 w 9161357"/>
              <a:gd name="connsiteY3" fmla="*/ 133350 h 449173"/>
              <a:gd name="connsiteX0" fmla="*/ 25473 w 9150645"/>
              <a:gd name="connsiteY0" fmla="*/ 627976 h 1050014"/>
              <a:gd name="connsiteX1" fmla="*/ 9150423 w 9150645"/>
              <a:gd name="connsiteY1" fmla="*/ 732751 h 1050014"/>
              <a:gd name="connsiteX2" fmla="*/ 4464123 w 9150645"/>
              <a:gd name="connsiteY2" fmla="*/ 494626 h 1050014"/>
              <a:gd name="connsiteX3" fmla="*/ 25473 w 9150645"/>
              <a:gd name="connsiteY3" fmla="*/ 627976 h 1050014"/>
              <a:gd name="connsiteX0" fmla="*/ 25525 w 9150557"/>
              <a:gd name="connsiteY0" fmla="*/ 133350 h 556394"/>
              <a:gd name="connsiteX1" fmla="*/ 9150475 w 9150557"/>
              <a:gd name="connsiteY1" fmla="*/ 238125 h 556394"/>
              <a:gd name="connsiteX2" fmla="*/ 4464175 w 9150557"/>
              <a:gd name="connsiteY2" fmla="*/ 0 h 556394"/>
              <a:gd name="connsiteX3" fmla="*/ 25525 w 9150557"/>
              <a:gd name="connsiteY3" fmla="*/ 133350 h 556394"/>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27630 w 9143055"/>
              <a:gd name="connsiteY0" fmla="*/ 247650 h 549377"/>
              <a:gd name="connsiteX1" fmla="*/ 9143055 w 9143055"/>
              <a:gd name="connsiteY1" fmla="*/ 238125 h 549377"/>
              <a:gd name="connsiteX2" fmla="*/ 4456755 w 9143055"/>
              <a:gd name="connsiteY2" fmla="*/ 0 h 549377"/>
              <a:gd name="connsiteX3" fmla="*/ 27630 w 9143055"/>
              <a:gd name="connsiteY3" fmla="*/ 247650 h 549377"/>
              <a:gd name="connsiteX0" fmla="*/ 0 w 9115425"/>
              <a:gd name="connsiteY0" fmla="*/ 247650 h 247650"/>
              <a:gd name="connsiteX1" fmla="*/ 9115425 w 9115425"/>
              <a:gd name="connsiteY1" fmla="*/ 238125 h 247650"/>
              <a:gd name="connsiteX2" fmla="*/ 4429125 w 9115425"/>
              <a:gd name="connsiteY2" fmla="*/ 0 h 247650"/>
              <a:gd name="connsiteX3" fmla="*/ 0 w 9115425"/>
              <a:gd name="connsiteY3" fmla="*/ 247650 h 247650"/>
              <a:gd name="connsiteX0" fmla="*/ 0 w 9115425"/>
              <a:gd name="connsiteY0" fmla="*/ 9525 h 9525"/>
              <a:gd name="connsiteX1" fmla="*/ 9115425 w 9115425"/>
              <a:gd name="connsiteY1" fmla="*/ 0 h 9525"/>
              <a:gd name="connsiteX2" fmla="*/ 0 w 9115425"/>
              <a:gd name="connsiteY2" fmla="*/ 9525 h 9525"/>
              <a:gd name="connsiteX0" fmla="*/ 0 w 10000"/>
              <a:gd name="connsiteY0" fmla="*/ 292235 h 292235"/>
              <a:gd name="connsiteX1" fmla="*/ 10000 w 10000"/>
              <a:gd name="connsiteY1" fmla="*/ 282235 h 292235"/>
              <a:gd name="connsiteX2" fmla="*/ 0 w 10000"/>
              <a:gd name="connsiteY2" fmla="*/ 292235 h 292235"/>
              <a:gd name="connsiteX0" fmla="*/ 0 w 10001"/>
              <a:gd name="connsiteY0" fmla="*/ 294051 h 327478"/>
              <a:gd name="connsiteX1" fmla="*/ 10000 w 10001"/>
              <a:gd name="connsiteY1" fmla="*/ 284051 h 327478"/>
              <a:gd name="connsiteX2" fmla="*/ 0 w 10001"/>
              <a:gd name="connsiteY2" fmla="*/ 294051 h 327478"/>
              <a:gd name="connsiteX0" fmla="*/ 0 w 10006"/>
              <a:gd name="connsiteY0" fmla="*/ 423180 h 456620"/>
              <a:gd name="connsiteX1" fmla="*/ 10000 w 10006"/>
              <a:gd name="connsiteY1" fmla="*/ 413180 h 456620"/>
              <a:gd name="connsiteX2" fmla="*/ 0 w 10006"/>
              <a:gd name="connsiteY2" fmla="*/ 423180 h 456620"/>
              <a:gd name="connsiteX0" fmla="*/ 0 w 10000"/>
              <a:gd name="connsiteY0" fmla="*/ 423180 h 423180"/>
              <a:gd name="connsiteX1" fmla="*/ 10000 w 10000"/>
              <a:gd name="connsiteY1" fmla="*/ 413180 h 423180"/>
              <a:gd name="connsiteX2" fmla="*/ 0 w 10000"/>
              <a:gd name="connsiteY2" fmla="*/ 423180 h 423180"/>
              <a:gd name="connsiteX0" fmla="*/ 0 w 10073"/>
              <a:gd name="connsiteY0" fmla="*/ 389913 h 459913"/>
              <a:gd name="connsiteX1" fmla="*/ 10073 w 10073"/>
              <a:gd name="connsiteY1" fmla="*/ 459913 h 459913"/>
              <a:gd name="connsiteX2" fmla="*/ 0 w 10073"/>
              <a:gd name="connsiteY2" fmla="*/ 389913 h 459913"/>
              <a:gd name="connsiteX0" fmla="*/ 0 w 10104"/>
              <a:gd name="connsiteY0" fmla="*/ 423180 h 423180"/>
              <a:gd name="connsiteX1" fmla="*/ 10104 w 10104"/>
              <a:gd name="connsiteY1" fmla="*/ 413180 h 423180"/>
              <a:gd name="connsiteX2" fmla="*/ 0 w 10104"/>
              <a:gd name="connsiteY2" fmla="*/ 423180 h 423180"/>
              <a:gd name="connsiteX0" fmla="*/ 1039 w 11143"/>
              <a:gd name="connsiteY0" fmla="*/ 110027 h 110027"/>
              <a:gd name="connsiteX1" fmla="*/ 11143 w 11143"/>
              <a:gd name="connsiteY1" fmla="*/ 100027 h 110027"/>
              <a:gd name="connsiteX2" fmla="*/ 1467 w 11143"/>
              <a:gd name="connsiteY2" fmla="*/ 25 h 110027"/>
              <a:gd name="connsiteX3" fmla="*/ 1039 w 11143"/>
              <a:gd name="connsiteY3" fmla="*/ 110027 h 110027"/>
              <a:gd name="connsiteX0" fmla="*/ 1032 w 11136"/>
              <a:gd name="connsiteY0" fmla="*/ 840002 h 840002"/>
              <a:gd name="connsiteX1" fmla="*/ 11136 w 11136"/>
              <a:gd name="connsiteY1" fmla="*/ 830002 h 840002"/>
              <a:gd name="connsiteX2" fmla="*/ 1481 w 11136"/>
              <a:gd name="connsiteY2" fmla="*/ 2 h 840002"/>
              <a:gd name="connsiteX3" fmla="*/ 1032 w 11136"/>
              <a:gd name="connsiteY3" fmla="*/ 840002 h 840002"/>
              <a:gd name="connsiteX0" fmla="*/ 1032 w 12217"/>
              <a:gd name="connsiteY0" fmla="*/ 840078 h 861516"/>
              <a:gd name="connsiteX1" fmla="*/ 11136 w 12217"/>
              <a:gd name="connsiteY1" fmla="*/ 830078 h 861516"/>
              <a:gd name="connsiteX2" fmla="*/ 10844 w 12217"/>
              <a:gd name="connsiteY2" fmla="*/ 790076 h 861516"/>
              <a:gd name="connsiteX3" fmla="*/ 1481 w 12217"/>
              <a:gd name="connsiteY3" fmla="*/ 78 h 861516"/>
              <a:gd name="connsiteX4" fmla="*/ 1032 w 12217"/>
              <a:gd name="connsiteY4" fmla="*/ 840078 h 861516"/>
              <a:gd name="connsiteX0" fmla="*/ 1032 w 12337"/>
              <a:gd name="connsiteY0" fmla="*/ 840592 h 840592"/>
              <a:gd name="connsiteX1" fmla="*/ 11136 w 12337"/>
              <a:gd name="connsiteY1" fmla="*/ 830592 h 840592"/>
              <a:gd name="connsiteX2" fmla="*/ 11105 w 12337"/>
              <a:gd name="connsiteY2" fmla="*/ 210591 h 840592"/>
              <a:gd name="connsiteX3" fmla="*/ 1481 w 12337"/>
              <a:gd name="connsiteY3" fmla="*/ 592 h 840592"/>
              <a:gd name="connsiteX4" fmla="*/ 1032 w 12337"/>
              <a:gd name="connsiteY4" fmla="*/ 840592 h 840592"/>
              <a:gd name="connsiteX0" fmla="*/ 1032 w 11136"/>
              <a:gd name="connsiteY0" fmla="*/ 840592 h 840592"/>
              <a:gd name="connsiteX1" fmla="*/ 11136 w 11136"/>
              <a:gd name="connsiteY1" fmla="*/ 830592 h 840592"/>
              <a:gd name="connsiteX2" fmla="*/ 11105 w 11136"/>
              <a:gd name="connsiteY2" fmla="*/ 210591 h 840592"/>
              <a:gd name="connsiteX3" fmla="*/ 1481 w 11136"/>
              <a:gd name="connsiteY3" fmla="*/ 592 h 840592"/>
              <a:gd name="connsiteX4" fmla="*/ 1032 w 11136"/>
              <a:gd name="connsiteY4" fmla="*/ 840592 h 840592"/>
              <a:gd name="connsiteX0" fmla="*/ 1032 w 11136"/>
              <a:gd name="connsiteY0" fmla="*/ 840094 h 840094"/>
              <a:gd name="connsiteX1" fmla="*/ 11136 w 11136"/>
              <a:gd name="connsiteY1" fmla="*/ 830094 h 840094"/>
              <a:gd name="connsiteX2" fmla="*/ 11126 w 11136"/>
              <a:gd name="connsiteY2" fmla="*/ 680091 h 840094"/>
              <a:gd name="connsiteX3" fmla="*/ 1481 w 11136"/>
              <a:gd name="connsiteY3" fmla="*/ 94 h 840094"/>
              <a:gd name="connsiteX4" fmla="*/ 1032 w 11136"/>
              <a:gd name="connsiteY4" fmla="*/ 840094 h 840094"/>
              <a:gd name="connsiteX0" fmla="*/ 0 w 10104"/>
              <a:gd name="connsiteY0" fmla="*/ 840094 h 840094"/>
              <a:gd name="connsiteX1" fmla="*/ 10104 w 10104"/>
              <a:gd name="connsiteY1" fmla="*/ 830094 h 840094"/>
              <a:gd name="connsiteX2" fmla="*/ 10094 w 10104"/>
              <a:gd name="connsiteY2" fmla="*/ 680091 h 840094"/>
              <a:gd name="connsiteX3" fmla="*/ 449 w 10104"/>
              <a:gd name="connsiteY3" fmla="*/ 94 h 840094"/>
              <a:gd name="connsiteX4" fmla="*/ 0 w 10104"/>
              <a:gd name="connsiteY4" fmla="*/ 840094 h 840094"/>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61762 h 261762"/>
              <a:gd name="connsiteX1" fmla="*/ 10104 w 10104"/>
              <a:gd name="connsiteY1" fmla="*/ 251762 h 261762"/>
              <a:gd name="connsiteX2" fmla="*/ 10094 w 10104"/>
              <a:gd name="connsiteY2" fmla="*/ 101759 h 261762"/>
              <a:gd name="connsiteX3" fmla="*/ 52 w 10104"/>
              <a:gd name="connsiteY3" fmla="*/ 11761 h 261762"/>
              <a:gd name="connsiteX4" fmla="*/ 0 w 10104"/>
              <a:gd name="connsiteY4" fmla="*/ 261762 h 261762"/>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223379 h 223379"/>
              <a:gd name="connsiteX1" fmla="*/ 10104 w 10104"/>
              <a:gd name="connsiteY1" fmla="*/ 213379 h 223379"/>
              <a:gd name="connsiteX2" fmla="*/ 10094 w 10104"/>
              <a:gd name="connsiteY2" fmla="*/ 63376 h 223379"/>
              <a:gd name="connsiteX3" fmla="*/ 31 w 10104"/>
              <a:gd name="connsiteY3" fmla="*/ 63377 h 223379"/>
              <a:gd name="connsiteX4" fmla="*/ 0 w 10104"/>
              <a:gd name="connsiteY4" fmla="*/ 223379 h 223379"/>
              <a:gd name="connsiteX0" fmla="*/ 0 w 10104"/>
              <a:gd name="connsiteY0" fmla="*/ 303659 h 303659"/>
              <a:gd name="connsiteX1" fmla="*/ 10104 w 10104"/>
              <a:gd name="connsiteY1" fmla="*/ 293659 h 303659"/>
              <a:gd name="connsiteX2" fmla="*/ 10094 w 10104"/>
              <a:gd name="connsiteY2" fmla="*/ 143656 h 303659"/>
              <a:gd name="connsiteX3" fmla="*/ 31 w 10104"/>
              <a:gd name="connsiteY3" fmla="*/ 143657 h 303659"/>
              <a:gd name="connsiteX4" fmla="*/ 0 w 10104"/>
              <a:gd name="connsiteY4" fmla="*/ 303659 h 303659"/>
              <a:gd name="connsiteX0" fmla="*/ 0 w 10104"/>
              <a:gd name="connsiteY0" fmla="*/ 310235 h 310235"/>
              <a:gd name="connsiteX1" fmla="*/ 10104 w 10104"/>
              <a:gd name="connsiteY1" fmla="*/ 300235 h 310235"/>
              <a:gd name="connsiteX2" fmla="*/ 10094 w 10104"/>
              <a:gd name="connsiteY2" fmla="*/ 150232 h 310235"/>
              <a:gd name="connsiteX3" fmla="*/ 31 w 10104"/>
              <a:gd name="connsiteY3" fmla="*/ 150233 h 310235"/>
              <a:gd name="connsiteX4" fmla="*/ 0 w 10104"/>
              <a:gd name="connsiteY4" fmla="*/ 310235 h 310235"/>
              <a:gd name="connsiteX0" fmla="*/ 0 w 10104"/>
              <a:gd name="connsiteY0" fmla="*/ 904925 h 904925"/>
              <a:gd name="connsiteX1" fmla="*/ 10104 w 10104"/>
              <a:gd name="connsiteY1" fmla="*/ 894925 h 904925"/>
              <a:gd name="connsiteX2" fmla="*/ 10094 w 10104"/>
              <a:gd name="connsiteY2" fmla="*/ 744922 h 904925"/>
              <a:gd name="connsiteX3" fmla="*/ 5 w 10104"/>
              <a:gd name="connsiteY3" fmla="*/ 44926 h 904925"/>
              <a:gd name="connsiteX4" fmla="*/ 0 w 10104"/>
              <a:gd name="connsiteY4" fmla="*/ 904925 h 904925"/>
              <a:gd name="connsiteX0" fmla="*/ 0 w 10104"/>
              <a:gd name="connsiteY0" fmla="*/ 922108 h 922108"/>
              <a:gd name="connsiteX1" fmla="*/ 10104 w 10104"/>
              <a:gd name="connsiteY1" fmla="*/ 912108 h 922108"/>
              <a:gd name="connsiteX2" fmla="*/ 4678 w 10104"/>
              <a:gd name="connsiteY2" fmla="*/ 495440 h 922108"/>
              <a:gd name="connsiteX3" fmla="*/ 5 w 10104"/>
              <a:gd name="connsiteY3" fmla="*/ 62109 h 922108"/>
              <a:gd name="connsiteX4" fmla="*/ 0 w 10104"/>
              <a:gd name="connsiteY4" fmla="*/ 922108 h 922108"/>
              <a:gd name="connsiteX0" fmla="*/ 0 w 7117"/>
              <a:gd name="connsiteY0" fmla="*/ 922108 h 945441"/>
              <a:gd name="connsiteX1" fmla="*/ 7117 w 7117"/>
              <a:gd name="connsiteY1" fmla="*/ 945441 h 945441"/>
              <a:gd name="connsiteX2" fmla="*/ 4678 w 7117"/>
              <a:gd name="connsiteY2" fmla="*/ 495440 h 945441"/>
              <a:gd name="connsiteX3" fmla="*/ 5 w 7117"/>
              <a:gd name="connsiteY3" fmla="*/ 62109 h 945441"/>
              <a:gd name="connsiteX4" fmla="*/ 0 w 7117"/>
              <a:gd name="connsiteY4" fmla="*/ 922108 h 945441"/>
              <a:gd name="connsiteX0" fmla="*/ 0 w 10000"/>
              <a:gd name="connsiteY0" fmla="*/ 11344 h 11591"/>
              <a:gd name="connsiteX1" fmla="*/ 10000 w 10000"/>
              <a:gd name="connsiteY1" fmla="*/ 11591 h 11591"/>
              <a:gd name="connsiteX2" fmla="*/ 6757 w 10000"/>
              <a:gd name="connsiteY2" fmla="*/ 1014 h 11591"/>
              <a:gd name="connsiteX3" fmla="*/ 7 w 10000"/>
              <a:gd name="connsiteY3" fmla="*/ 2248 h 11591"/>
              <a:gd name="connsiteX4" fmla="*/ 0 w 10000"/>
              <a:gd name="connsiteY4" fmla="*/ 11344 h 11591"/>
              <a:gd name="connsiteX0" fmla="*/ 0 w 10000"/>
              <a:gd name="connsiteY0" fmla="*/ 9096 h 9343"/>
              <a:gd name="connsiteX1" fmla="*/ 10000 w 10000"/>
              <a:gd name="connsiteY1" fmla="*/ 9343 h 9343"/>
              <a:gd name="connsiteX2" fmla="*/ 7 w 10000"/>
              <a:gd name="connsiteY2" fmla="*/ 0 h 9343"/>
              <a:gd name="connsiteX3" fmla="*/ 0 w 10000"/>
              <a:gd name="connsiteY3" fmla="*/ 9096 h 9343"/>
              <a:gd name="connsiteX0" fmla="*/ 0 w 10489"/>
              <a:gd name="connsiteY0" fmla="*/ 9736 h 9736"/>
              <a:gd name="connsiteX1" fmla="*/ 10489 w 10489"/>
              <a:gd name="connsiteY1" fmla="*/ 9528 h 9736"/>
              <a:gd name="connsiteX2" fmla="*/ 7 w 10489"/>
              <a:gd name="connsiteY2" fmla="*/ 0 h 9736"/>
              <a:gd name="connsiteX3" fmla="*/ 0 w 10489"/>
              <a:gd name="connsiteY3" fmla="*/ 9736 h 9736"/>
              <a:gd name="connsiteX0" fmla="*/ 0 w 10000"/>
              <a:gd name="connsiteY0" fmla="*/ 12587 h 12587"/>
              <a:gd name="connsiteX1" fmla="*/ 10000 w 10000"/>
              <a:gd name="connsiteY1" fmla="*/ 12373 h 12587"/>
              <a:gd name="connsiteX2" fmla="*/ 7 w 10000"/>
              <a:gd name="connsiteY2" fmla="*/ 2587 h 12587"/>
              <a:gd name="connsiteX3" fmla="*/ 0 w 10000"/>
              <a:gd name="connsiteY3" fmla="*/ 12587 h 12587"/>
              <a:gd name="connsiteX0" fmla="*/ 0 w 10000"/>
              <a:gd name="connsiteY0" fmla="*/ 12678 h 12678"/>
              <a:gd name="connsiteX1" fmla="*/ 10000 w 10000"/>
              <a:gd name="connsiteY1" fmla="*/ 12464 h 12678"/>
              <a:gd name="connsiteX2" fmla="*/ 7 w 10000"/>
              <a:gd name="connsiteY2" fmla="*/ 2678 h 12678"/>
              <a:gd name="connsiteX3" fmla="*/ 0 w 10000"/>
              <a:gd name="connsiteY3" fmla="*/ 12678 h 12678"/>
              <a:gd name="connsiteX0" fmla="*/ 0 w 10000"/>
              <a:gd name="connsiteY0" fmla="*/ 12793 h 12793"/>
              <a:gd name="connsiteX1" fmla="*/ 10000 w 10000"/>
              <a:gd name="connsiteY1" fmla="*/ 12579 h 12793"/>
              <a:gd name="connsiteX2" fmla="*/ 7 w 10000"/>
              <a:gd name="connsiteY2" fmla="*/ 2793 h 12793"/>
              <a:gd name="connsiteX3" fmla="*/ 0 w 10000"/>
              <a:gd name="connsiteY3" fmla="*/ 12793 h 12793"/>
              <a:gd name="connsiteX0" fmla="*/ 0 w 10000"/>
              <a:gd name="connsiteY0" fmla="*/ 16006 h 16006"/>
              <a:gd name="connsiteX1" fmla="*/ 10000 w 10000"/>
              <a:gd name="connsiteY1" fmla="*/ 15792 h 16006"/>
              <a:gd name="connsiteX2" fmla="*/ 19 w 10000"/>
              <a:gd name="connsiteY2" fmla="*/ 2421 h 16006"/>
              <a:gd name="connsiteX3" fmla="*/ 0 w 10000"/>
              <a:gd name="connsiteY3" fmla="*/ 16006 h 16006"/>
              <a:gd name="connsiteX0" fmla="*/ 0 w 3596"/>
              <a:gd name="connsiteY0" fmla="*/ 16215 h 16215"/>
              <a:gd name="connsiteX1" fmla="*/ 3596 w 3596"/>
              <a:gd name="connsiteY1" fmla="*/ 13869 h 16215"/>
              <a:gd name="connsiteX2" fmla="*/ 19 w 3596"/>
              <a:gd name="connsiteY2" fmla="*/ 2630 h 16215"/>
              <a:gd name="connsiteX3" fmla="*/ 0 w 3596"/>
              <a:gd name="connsiteY3" fmla="*/ 16215 h 16215"/>
              <a:gd name="connsiteX0" fmla="*/ 0 w 13503"/>
              <a:gd name="connsiteY0" fmla="*/ 9889 h 9889"/>
              <a:gd name="connsiteX1" fmla="*/ 13503 w 13503"/>
              <a:gd name="connsiteY1" fmla="*/ 9577 h 9889"/>
              <a:gd name="connsiteX2" fmla="*/ 53 w 13503"/>
              <a:gd name="connsiteY2" fmla="*/ 1511 h 9889"/>
              <a:gd name="connsiteX3" fmla="*/ 0 w 13503"/>
              <a:gd name="connsiteY3" fmla="*/ 9889 h 9889"/>
              <a:gd name="connsiteX0" fmla="*/ 0 w 10000"/>
              <a:gd name="connsiteY0" fmla="*/ 8472 h 8472"/>
              <a:gd name="connsiteX1" fmla="*/ 10000 w 10000"/>
              <a:gd name="connsiteY1" fmla="*/ 8156 h 8472"/>
              <a:gd name="connsiteX2" fmla="*/ 39 w 10000"/>
              <a:gd name="connsiteY2" fmla="*/ 0 h 8472"/>
              <a:gd name="connsiteX3" fmla="*/ 0 w 10000"/>
              <a:gd name="connsiteY3" fmla="*/ 8472 h 8472"/>
              <a:gd name="connsiteX0" fmla="*/ 0 w 10000"/>
              <a:gd name="connsiteY0" fmla="*/ 10013 h 10013"/>
              <a:gd name="connsiteX1" fmla="*/ 10000 w 10000"/>
              <a:gd name="connsiteY1" fmla="*/ 9640 h 10013"/>
              <a:gd name="connsiteX2" fmla="*/ 39 w 10000"/>
              <a:gd name="connsiteY2" fmla="*/ 13 h 10013"/>
              <a:gd name="connsiteX3" fmla="*/ 0 w 10000"/>
              <a:gd name="connsiteY3" fmla="*/ 10013 h 10013"/>
              <a:gd name="connsiteX0" fmla="*/ 0 w 10697"/>
              <a:gd name="connsiteY0" fmla="*/ 10013 h 10013"/>
              <a:gd name="connsiteX1" fmla="*/ 10697 w 10697"/>
              <a:gd name="connsiteY1" fmla="*/ 9925 h 10013"/>
              <a:gd name="connsiteX2" fmla="*/ 39 w 10697"/>
              <a:gd name="connsiteY2" fmla="*/ 13 h 10013"/>
              <a:gd name="connsiteX3" fmla="*/ 0 w 10697"/>
              <a:gd name="connsiteY3" fmla="*/ 10013 h 10013"/>
              <a:gd name="connsiteX0" fmla="*/ 0 w 10697"/>
              <a:gd name="connsiteY0" fmla="*/ 10016 h 10016"/>
              <a:gd name="connsiteX1" fmla="*/ 10697 w 10697"/>
              <a:gd name="connsiteY1" fmla="*/ 9928 h 10016"/>
              <a:gd name="connsiteX2" fmla="*/ 39 w 10697"/>
              <a:gd name="connsiteY2" fmla="*/ 16 h 10016"/>
              <a:gd name="connsiteX3" fmla="*/ 0 w 10697"/>
              <a:gd name="connsiteY3" fmla="*/ 10016 h 10016"/>
              <a:gd name="connsiteX0" fmla="*/ 1739 w 12436"/>
              <a:gd name="connsiteY0" fmla="*/ 6184 h 6184"/>
              <a:gd name="connsiteX1" fmla="*/ 12436 w 12436"/>
              <a:gd name="connsiteY1" fmla="*/ 6096 h 6184"/>
              <a:gd name="connsiteX2" fmla="*/ 0 w 12436"/>
              <a:gd name="connsiteY2" fmla="*/ 36 h 6184"/>
              <a:gd name="connsiteX3" fmla="*/ 1739 w 12436"/>
              <a:gd name="connsiteY3" fmla="*/ 6184 h 6184"/>
              <a:gd name="connsiteX0" fmla="*/ 1398 w 6233"/>
              <a:gd name="connsiteY0" fmla="*/ 12372 h 12372"/>
              <a:gd name="connsiteX1" fmla="*/ 6233 w 6233"/>
              <a:gd name="connsiteY1" fmla="*/ 2772 h 12372"/>
              <a:gd name="connsiteX2" fmla="*/ 0 w 6233"/>
              <a:gd name="connsiteY2" fmla="*/ 2430 h 12372"/>
              <a:gd name="connsiteX3" fmla="*/ 1398 w 6233"/>
              <a:gd name="connsiteY3" fmla="*/ 12372 h 12372"/>
              <a:gd name="connsiteX0" fmla="*/ 2244 w 10001"/>
              <a:gd name="connsiteY0" fmla="*/ 10284 h 10284"/>
              <a:gd name="connsiteX1" fmla="*/ 10001 w 10001"/>
              <a:gd name="connsiteY1" fmla="*/ 2525 h 10284"/>
              <a:gd name="connsiteX2" fmla="*/ 1 w 10001"/>
              <a:gd name="connsiteY2" fmla="*/ 2248 h 10284"/>
              <a:gd name="connsiteX3" fmla="*/ 2244 w 10001"/>
              <a:gd name="connsiteY3" fmla="*/ 10284 h 10284"/>
              <a:gd name="connsiteX0" fmla="*/ 2244 w 10001"/>
              <a:gd name="connsiteY0" fmla="*/ 8759 h 8759"/>
              <a:gd name="connsiteX1" fmla="*/ 10001 w 10001"/>
              <a:gd name="connsiteY1" fmla="*/ 1000 h 8759"/>
              <a:gd name="connsiteX2" fmla="*/ 1 w 10001"/>
              <a:gd name="connsiteY2" fmla="*/ 723 h 8759"/>
              <a:gd name="connsiteX3" fmla="*/ 2244 w 10001"/>
              <a:gd name="connsiteY3" fmla="*/ 8759 h 8759"/>
              <a:gd name="connsiteX0" fmla="*/ 2244 w 10000"/>
              <a:gd name="connsiteY0" fmla="*/ 10643 h 10643"/>
              <a:gd name="connsiteX1" fmla="*/ 10000 w 10000"/>
              <a:gd name="connsiteY1" fmla="*/ 1785 h 10643"/>
              <a:gd name="connsiteX2" fmla="*/ 1 w 10000"/>
              <a:gd name="connsiteY2" fmla="*/ 1468 h 10643"/>
              <a:gd name="connsiteX3" fmla="*/ 2244 w 10000"/>
              <a:gd name="connsiteY3" fmla="*/ 10643 h 10643"/>
              <a:gd name="connsiteX0" fmla="*/ 2244 w 10000"/>
              <a:gd name="connsiteY0" fmla="*/ 11013 h 11013"/>
              <a:gd name="connsiteX1" fmla="*/ 10000 w 10000"/>
              <a:gd name="connsiteY1" fmla="*/ 2155 h 11013"/>
              <a:gd name="connsiteX2" fmla="*/ 1 w 10000"/>
              <a:gd name="connsiteY2" fmla="*/ 1838 h 11013"/>
              <a:gd name="connsiteX3" fmla="*/ 2244 w 10000"/>
              <a:gd name="connsiteY3" fmla="*/ 11013 h 11013"/>
              <a:gd name="connsiteX0" fmla="*/ 8225 w 10000"/>
              <a:gd name="connsiteY0" fmla="*/ 6117 h 6117"/>
              <a:gd name="connsiteX1" fmla="*/ 10000 w 10000"/>
              <a:gd name="connsiteY1" fmla="*/ 2155 h 6117"/>
              <a:gd name="connsiteX2" fmla="*/ 1 w 10000"/>
              <a:gd name="connsiteY2" fmla="*/ 1838 h 6117"/>
              <a:gd name="connsiteX3" fmla="*/ 8225 w 10000"/>
              <a:gd name="connsiteY3" fmla="*/ 6117 h 6117"/>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3 w 10000"/>
              <a:gd name="connsiteY0" fmla="*/ 11392 h 11392"/>
              <a:gd name="connsiteX1" fmla="*/ 10000 w 10000"/>
              <a:gd name="connsiteY1" fmla="*/ 3523 h 11392"/>
              <a:gd name="connsiteX2" fmla="*/ 1 w 10000"/>
              <a:gd name="connsiteY2" fmla="*/ 3005 h 11392"/>
              <a:gd name="connsiteX3" fmla="*/ 5033 w 10000"/>
              <a:gd name="connsiteY3" fmla="*/ 11392 h 11392"/>
              <a:gd name="connsiteX0" fmla="*/ 5032 w 9999"/>
              <a:gd name="connsiteY0" fmla="*/ 11392 h 11392"/>
              <a:gd name="connsiteX1" fmla="*/ 9999 w 9999"/>
              <a:gd name="connsiteY1" fmla="*/ 3523 h 11392"/>
              <a:gd name="connsiteX2" fmla="*/ 0 w 9999"/>
              <a:gd name="connsiteY2" fmla="*/ 3005 h 11392"/>
              <a:gd name="connsiteX3" fmla="*/ 5032 w 9999"/>
              <a:gd name="connsiteY3" fmla="*/ 11392 h 11392"/>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000"/>
              <a:gd name="connsiteY0" fmla="*/ 10000 h 10000"/>
              <a:gd name="connsiteX1" fmla="*/ 10000 w 10000"/>
              <a:gd name="connsiteY1" fmla="*/ 3093 h 10000"/>
              <a:gd name="connsiteX2" fmla="*/ 0 w 10000"/>
              <a:gd name="connsiteY2" fmla="*/ 2638 h 10000"/>
              <a:gd name="connsiteX3" fmla="*/ 5033 w 10000"/>
              <a:gd name="connsiteY3" fmla="*/ 10000 h 10000"/>
              <a:gd name="connsiteX0" fmla="*/ 5033 w 10155"/>
              <a:gd name="connsiteY0" fmla="*/ 9869 h 9869"/>
              <a:gd name="connsiteX1" fmla="*/ 10155 w 10155"/>
              <a:gd name="connsiteY1" fmla="*/ 3267 h 9869"/>
              <a:gd name="connsiteX2" fmla="*/ 0 w 10155"/>
              <a:gd name="connsiteY2" fmla="*/ 2507 h 9869"/>
              <a:gd name="connsiteX3" fmla="*/ 5033 w 10155"/>
              <a:gd name="connsiteY3" fmla="*/ 9869 h 9869"/>
              <a:gd name="connsiteX0" fmla="*/ 8921 w 10000"/>
              <a:gd name="connsiteY0" fmla="*/ 11193 h 11193"/>
              <a:gd name="connsiteX1" fmla="*/ 10000 w 10000"/>
              <a:gd name="connsiteY1" fmla="*/ 3310 h 11193"/>
              <a:gd name="connsiteX2" fmla="*/ 0 w 10000"/>
              <a:gd name="connsiteY2" fmla="*/ 2540 h 11193"/>
              <a:gd name="connsiteX3" fmla="*/ 8921 w 10000"/>
              <a:gd name="connsiteY3" fmla="*/ 11193 h 11193"/>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8921 w 15948"/>
              <a:gd name="connsiteY0" fmla="*/ 10278 h 10278"/>
              <a:gd name="connsiteX1" fmla="*/ 15948 w 15948"/>
              <a:gd name="connsiteY1" fmla="*/ 5462 h 10278"/>
              <a:gd name="connsiteX2" fmla="*/ 0 w 15948"/>
              <a:gd name="connsiteY2" fmla="*/ 1625 h 10278"/>
              <a:gd name="connsiteX3" fmla="*/ 8921 w 15948"/>
              <a:gd name="connsiteY3" fmla="*/ 10278 h 10278"/>
              <a:gd name="connsiteX0" fmla="*/ 9022 w 16049"/>
              <a:gd name="connsiteY0" fmla="*/ 10413 h 10413"/>
              <a:gd name="connsiteX1" fmla="*/ 16049 w 16049"/>
              <a:gd name="connsiteY1" fmla="*/ 5597 h 10413"/>
              <a:gd name="connsiteX2" fmla="*/ 0 w 16049"/>
              <a:gd name="connsiteY2" fmla="*/ 1590 h 10413"/>
              <a:gd name="connsiteX3" fmla="*/ 9022 w 16049"/>
              <a:gd name="connsiteY3" fmla="*/ 10413 h 10413"/>
              <a:gd name="connsiteX0" fmla="*/ 9022 w 16049"/>
              <a:gd name="connsiteY0" fmla="*/ 11837 h 11837"/>
              <a:gd name="connsiteX1" fmla="*/ 16049 w 16049"/>
              <a:gd name="connsiteY1" fmla="*/ 7021 h 11837"/>
              <a:gd name="connsiteX2" fmla="*/ 0 w 16049"/>
              <a:gd name="connsiteY2" fmla="*/ 3014 h 11837"/>
              <a:gd name="connsiteX3" fmla="*/ 9022 w 16049"/>
              <a:gd name="connsiteY3" fmla="*/ 11837 h 11837"/>
              <a:gd name="connsiteX0" fmla="*/ 9022 w 16049"/>
              <a:gd name="connsiteY0" fmla="*/ 12080 h 12080"/>
              <a:gd name="connsiteX1" fmla="*/ 16049 w 16049"/>
              <a:gd name="connsiteY1" fmla="*/ 7264 h 12080"/>
              <a:gd name="connsiteX2" fmla="*/ 0 w 16049"/>
              <a:gd name="connsiteY2" fmla="*/ 3257 h 12080"/>
              <a:gd name="connsiteX3" fmla="*/ 9022 w 16049"/>
              <a:gd name="connsiteY3" fmla="*/ 12080 h 12080"/>
              <a:gd name="connsiteX0" fmla="*/ 9022 w 16889"/>
              <a:gd name="connsiteY0" fmla="*/ 11602 h 11602"/>
              <a:gd name="connsiteX1" fmla="*/ 16889 w 16889"/>
              <a:gd name="connsiteY1" fmla="*/ 9001 h 11602"/>
              <a:gd name="connsiteX2" fmla="*/ 0 w 16889"/>
              <a:gd name="connsiteY2" fmla="*/ 2779 h 11602"/>
              <a:gd name="connsiteX3" fmla="*/ 9022 w 16889"/>
              <a:gd name="connsiteY3" fmla="*/ 11602 h 11602"/>
              <a:gd name="connsiteX0" fmla="*/ 9560 w 16889"/>
              <a:gd name="connsiteY0" fmla="*/ 13988 h 13988"/>
              <a:gd name="connsiteX1" fmla="*/ 16889 w 16889"/>
              <a:gd name="connsiteY1" fmla="*/ 9001 h 13988"/>
              <a:gd name="connsiteX2" fmla="*/ 0 w 16889"/>
              <a:gd name="connsiteY2" fmla="*/ 2779 h 13988"/>
              <a:gd name="connsiteX3" fmla="*/ 9560 w 16889"/>
              <a:gd name="connsiteY3" fmla="*/ 13988 h 13988"/>
              <a:gd name="connsiteX0" fmla="*/ 9560 w 17427"/>
              <a:gd name="connsiteY0" fmla="*/ 13988 h 13988"/>
              <a:gd name="connsiteX1" fmla="*/ 17427 w 17427"/>
              <a:gd name="connsiteY1" fmla="*/ 9001 h 13988"/>
              <a:gd name="connsiteX2" fmla="*/ 0 w 17427"/>
              <a:gd name="connsiteY2" fmla="*/ 2779 h 13988"/>
              <a:gd name="connsiteX3" fmla="*/ 9560 w 17427"/>
              <a:gd name="connsiteY3" fmla="*/ 13988 h 13988"/>
              <a:gd name="connsiteX0" fmla="*/ 9560 w 17427"/>
              <a:gd name="connsiteY0" fmla="*/ 14260 h 14260"/>
              <a:gd name="connsiteX1" fmla="*/ 17427 w 17427"/>
              <a:gd name="connsiteY1" fmla="*/ 9273 h 14260"/>
              <a:gd name="connsiteX2" fmla="*/ 0 w 17427"/>
              <a:gd name="connsiteY2" fmla="*/ 3051 h 14260"/>
              <a:gd name="connsiteX3" fmla="*/ 9560 w 17427"/>
              <a:gd name="connsiteY3" fmla="*/ 14260 h 14260"/>
              <a:gd name="connsiteX0" fmla="*/ 9560 w 17427"/>
              <a:gd name="connsiteY0" fmla="*/ 15164 h 15164"/>
              <a:gd name="connsiteX1" fmla="*/ 17427 w 17427"/>
              <a:gd name="connsiteY1" fmla="*/ 10177 h 15164"/>
              <a:gd name="connsiteX2" fmla="*/ 0 w 17427"/>
              <a:gd name="connsiteY2" fmla="*/ 3955 h 15164"/>
              <a:gd name="connsiteX3" fmla="*/ 9560 w 17427"/>
              <a:gd name="connsiteY3" fmla="*/ 15164 h 15164"/>
            </a:gdLst>
            <a:ahLst/>
            <a:cxnLst>
              <a:cxn ang="0">
                <a:pos x="connsiteX0" y="connsiteY0"/>
              </a:cxn>
              <a:cxn ang="0">
                <a:pos x="connsiteX1" y="connsiteY1"/>
              </a:cxn>
              <a:cxn ang="0">
                <a:pos x="connsiteX2" y="connsiteY2"/>
              </a:cxn>
              <a:cxn ang="0">
                <a:pos x="connsiteX3" y="connsiteY3"/>
              </a:cxn>
            </a:cxnLst>
            <a:rect l="l" t="t" r="r" b="b"/>
            <a:pathLst>
              <a:path w="17427" h="15164">
                <a:moveTo>
                  <a:pt x="9560" y="15164"/>
                </a:moveTo>
                <a:cubicBezTo>
                  <a:pt x="11979" y="12476"/>
                  <a:pt x="15918" y="11427"/>
                  <a:pt x="17427" y="10177"/>
                </a:cubicBezTo>
                <a:cubicBezTo>
                  <a:pt x="14981" y="3702"/>
                  <a:pt x="4884" y="-5282"/>
                  <a:pt x="0" y="3955"/>
                </a:cubicBezTo>
                <a:cubicBezTo>
                  <a:pt x="2595" y="5197"/>
                  <a:pt x="9407" y="13614"/>
                  <a:pt x="9560" y="15164"/>
                </a:cubicBezTo>
                <a:close/>
              </a:path>
            </a:pathLst>
          </a:custGeom>
          <a:solidFill>
            <a:schemeClr val="accent2">
              <a:lumMod val="60000"/>
              <a:lumOff val="40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6" name="手繪多邊形 15"/>
          <p:cNvSpPr/>
          <p:nvPr/>
        </p:nvSpPr>
        <p:spPr>
          <a:xfrm>
            <a:off x="-8245" y="5804318"/>
            <a:ext cx="3599719" cy="1053682"/>
          </a:xfrm>
          <a:custGeom>
            <a:avLst/>
            <a:gdLst>
              <a:gd name="connsiteX0" fmla="*/ 238164 w 4799625"/>
              <a:gd name="connsiteY0" fmla="*/ 977 h 1053682"/>
              <a:gd name="connsiteX1" fmla="*/ 4799625 w 4799625"/>
              <a:gd name="connsiteY1" fmla="*/ 894321 h 1053682"/>
              <a:gd name="connsiteX2" fmla="*/ 3977586 w 4799625"/>
              <a:gd name="connsiteY2" fmla="*/ 1002807 h 1053682"/>
              <a:gd name="connsiteX3" fmla="*/ 3781936 w 4799625"/>
              <a:gd name="connsiteY3" fmla="*/ 1053682 h 1053682"/>
              <a:gd name="connsiteX4" fmla="*/ 0 w 4799625"/>
              <a:gd name="connsiteY4" fmla="*/ 1053682 h 1053682"/>
              <a:gd name="connsiteX5" fmla="*/ 0 w 4799625"/>
              <a:gd name="connsiteY5" fmla="*/ 10991 h 1053682"/>
              <a:gd name="connsiteX6" fmla="*/ 97462 w 4799625"/>
              <a:gd name="connsiteY6" fmla="*/ 5213 h 1053682"/>
              <a:gd name="connsiteX7" fmla="*/ 238164 w 4799625"/>
              <a:gd name="connsiteY7" fmla="*/ 977 h 105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9625" h="1053682">
                <a:moveTo>
                  <a:pt x="238164" y="977"/>
                </a:moveTo>
                <a:cubicBezTo>
                  <a:pt x="1600844" y="-22805"/>
                  <a:pt x="4306110" y="390350"/>
                  <a:pt x="4799625" y="894321"/>
                </a:cubicBezTo>
                <a:cubicBezTo>
                  <a:pt x="4714340" y="858229"/>
                  <a:pt x="4386704" y="904421"/>
                  <a:pt x="3977586" y="1002807"/>
                </a:cubicBezTo>
                <a:lnTo>
                  <a:pt x="3781936" y="1053682"/>
                </a:lnTo>
                <a:lnTo>
                  <a:pt x="0" y="1053682"/>
                </a:lnTo>
                <a:lnTo>
                  <a:pt x="0" y="10991"/>
                </a:lnTo>
                <a:lnTo>
                  <a:pt x="97462" y="5213"/>
                </a:lnTo>
                <a:cubicBezTo>
                  <a:pt x="142543" y="3233"/>
                  <a:pt x="189497" y="1827"/>
                  <a:pt x="238164" y="977"/>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7" name="手繪多邊形 16"/>
          <p:cNvSpPr/>
          <p:nvPr/>
        </p:nvSpPr>
        <p:spPr>
          <a:xfrm>
            <a:off x="160338" y="6488113"/>
            <a:ext cx="3746500" cy="369887"/>
          </a:xfrm>
          <a:custGeom>
            <a:avLst/>
            <a:gdLst>
              <a:gd name="connsiteX0" fmla="*/ 3565772 w 4996595"/>
              <a:gd name="connsiteY0" fmla="*/ 158 h 370431"/>
              <a:gd name="connsiteX1" fmla="*/ 4996595 w 4996595"/>
              <a:gd name="connsiteY1" fmla="*/ 86096 h 370431"/>
              <a:gd name="connsiteX2" fmla="*/ 3711460 w 4996595"/>
              <a:gd name="connsiteY2" fmla="*/ 322948 h 370431"/>
              <a:gd name="connsiteX3" fmla="*/ 3527732 w 4996595"/>
              <a:gd name="connsiteY3" fmla="*/ 370431 h 370431"/>
              <a:gd name="connsiteX4" fmla="*/ 0 w 4996595"/>
              <a:gd name="connsiteY4" fmla="*/ 370431 h 370431"/>
              <a:gd name="connsiteX5" fmla="*/ 226641 w 4996595"/>
              <a:gd name="connsiteY5" fmla="*/ 323416 h 370431"/>
              <a:gd name="connsiteX6" fmla="*/ 3565772 w 4996595"/>
              <a:gd name="connsiteY6" fmla="*/ 158 h 370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595" h="370431">
                <a:moveTo>
                  <a:pt x="3565772" y="158"/>
                </a:moveTo>
                <a:cubicBezTo>
                  <a:pt x="4078159" y="-2262"/>
                  <a:pt x="4569522" y="22837"/>
                  <a:pt x="4996595" y="86096"/>
                </a:cubicBezTo>
                <a:cubicBezTo>
                  <a:pt x="4607171" y="123813"/>
                  <a:pt x="4155180" y="214374"/>
                  <a:pt x="3711460" y="322948"/>
                </a:cubicBezTo>
                <a:lnTo>
                  <a:pt x="3527732" y="370431"/>
                </a:lnTo>
                <a:lnTo>
                  <a:pt x="0" y="370431"/>
                </a:lnTo>
                <a:lnTo>
                  <a:pt x="226641" y="323416"/>
                </a:lnTo>
                <a:cubicBezTo>
                  <a:pt x="1101079" y="156450"/>
                  <a:pt x="2388882" y="5715"/>
                  <a:pt x="3565772" y="158"/>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18" name="手繪多邊形 45"/>
          <p:cNvSpPr>
            <a:spLocks/>
          </p:cNvSpPr>
          <p:nvPr/>
        </p:nvSpPr>
        <p:spPr bwMode="auto">
          <a:xfrm>
            <a:off x="6599238" y="6132513"/>
            <a:ext cx="2339975" cy="688975"/>
          </a:xfrm>
          <a:custGeom>
            <a:avLst/>
            <a:gdLst>
              <a:gd name="T0" fmla="*/ 2147483647 w 10000"/>
              <a:gd name="T1" fmla="*/ 2147483647 h 9247"/>
              <a:gd name="T2" fmla="*/ 2147483647 w 10000"/>
              <a:gd name="T3" fmla="*/ 2147483647 h 9247"/>
              <a:gd name="T4" fmla="*/ 0 w 10000"/>
              <a:gd name="T5" fmla="*/ 2147483647 h 9247"/>
              <a:gd name="T6" fmla="*/ 2147483647 w 10000"/>
              <a:gd name="T7" fmla="*/ 2147483647 h 92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0" h="9247">
                <a:moveTo>
                  <a:pt x="5625" y="9247"/>
                </a:moveTo>
                <a:cubicBezTo>
                  <a:pt x="7303" y="5610"/>
                  <a:pt x="7975" y="4149"/>
                  <a:pt x="10000" y="1673"/>
                </a:cubicBezTo>
                <a:cubicBezTo>
                  <a:pt x="9205" y="191"/>
                  <a:pt x="3713" y="-1448"/>
                  <a:pt x="0" y="2257"/>
                </a:cubicBezTo>
                <a:cubicBezTo>
                  <a:pt x="2946" y="3421"/>
                  <a:pt x="5452" y="7795"/>
                  <a:pt x="5625" y="9247"/>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9" name="手繪多邊形 18"/>
          <p:cNvSpPr/>
          <p:nvPr/>
        </p:nvSpPr>
        <p:spPr>
          <a:xfrm>
            <a:off x="2491776" y="6143364"/>
            <a:ext cx="6649846" cy="714645"/>
          </a:xfrm>
          <a:custGeom>
            <a:avLst/>
            <a:gdLst>
              <a:gd name="connsiteX0" fmla="*/ 8866461 w 8866461"/>
              <a:gd name="connsiteY0" fmla="*/ 0 h 714645"/>
              <a:gd name="connsiteX1" fmla="*/ 8865148 w 8866461"/>
              <a:gd name="connsiteY1" fmla="*/ 547723 h 714645"/>
              <a:gd name="connsiteX2" fmla="*/ 8864673 w 8866461"/>
              <a:gd name="connsiteY2" fmla="*/ 714645 h 714645"/>
              <a:gd name="connsiteX3" fmla="*/ 0 w 8866461"/>
              <a:gd name="connsiteY3" fmla="*/ 714645 h 714645"/>
              <a:gd name="connsiteX4" fmla="*/ 179298 w 8866461"/>
              <a:gd name="connsiteY4" fmla="*/ 658612 h 714645"/>
              <a:gd name="connsiteX5" fmla="*/ 7426894 w 8866461"/>
              <a:gd name="connsiteY5" fmla="*/ 385979 h 714645"/>
              <a:gd name="connsiteX6" fmla="*/ 8866461 w 8866461"/>
              <a:gd name="connsiteY6" fmla="*/ 0 h 71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6461" h="714645">
                <a:moveTo>
                  <a:pt x="8866461" y="0"/>
                </a:moveTo>
                <a:cubicBezTo>
                  <a:pt x="8866082" y="211625"/>
                  <a:pt x="8865620" y="382237"/>
                  <a:pt x="8865148" y="547723"/>
                </a:cubicBezTo>
                <a:lnTo>
                  <a:pt x="8864673" y="714645"/>
                </a:lnTo>
                <a:lnTo>
                  <a:pt x="0" y="714645"/>
                </a:lnTo>
                <a:lnTo>
                  <a:pt x="179298" y="658612"/>
                </a:lnTo>
                <a:cubicBezTo>
                  <a:pt x="3142183" y="-221920"/>
                  <a:pt x="6379595" y="60658"/>
                  <a:pt x="7426894" y="385979"/>
                </a:cubicBezTo>
                <a:cubicBezTo>
                  <a:pt x="8089277" y="-40497"/>
                  <a:pt x="8608266" y="8628"/>
                  <a:pt x="8866461" y="0"/>
                </a:cubicBezTo>
                <a:close/>
              </a:path>
            </a:pathLst>
          </a:custGeom>
          <a:blipFill dpi="0" rotWithShape="1">
            <a:blip r:embed="rId4"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20" name="手繪多邊形 19"/>
          <p:cNvSpPr/>
          <p:nvPr/>
        </p:nvSpPr>
        <p:spPr bwMode="ltGray">
          <a:xfrm rot="349720" flipH="1">
            <a:off x="7343775" y="5983288"/>
            <a:ext cx="9525" cy="206375"/>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3895 w 53661"/>
              <a:gd name="connsiteY0" fmla="*/ -1 h 575753"/>
              <a:gd name="connsiteX1" fmla="*/ 53660 w 53661"/>
              <a:gd name="connsiteY1" fmla="*/ 575753 h 575753"/>
              <a:gd name="connsiteX0" fmla="*/ 25832 w 35598"/>
              <a:gd name="connsiteY0" fmla="*/ -1 h 575753"/>
              <a:gd name="connsiteX1" fmla="*/ 35597 w 35598"/>
              <a:gd name="connsiteY1" fmla="*/ 575753 h 575753"/>
              <a:gd name="connsiteX0" fmla="*/ 2255 w 12021"/>
              <a:gd name="connsiteY0" fmla="*/ -1 h 575753"/>
              <a:gd name="connsiteX1" fmla="*/ 12020 w 12021"/>
              <a:gd name="connsiteY1" fmla="*/ 575753 h 575753"/>
              <a:gd name="connsiteX0" fmla="*/ 1397 w 24940"/>
              <a:gd name="connsiteY0" fmla="*/ 1 h 496915"/>
              <a:gd name="connsiteX1" fmla="*/ 24939 w 24940"/>
              <a:gd name="connsiteY1" fmla="*/ 496915 h 496915"/>
              <a:gd name="connsiteX0" fmla="*/ 5920 w 29463"/>
              <a:gd name="connsiteY0" fmla="*/ 1 h 496915"/>
              <a:gd name="connsiteX1" fmla="*/ 29462 w 29463"/>
              <a:gd name="connsiteY1" fmla="*/ 496915 h 496915"/>
            </a:gdLst>
            <a:ahLst/>
            <a:cxnLst>
              <a:cxn ang="0">
                <a:pos x="connsiteX0" y="connsiteY0"/>
              </a:cxn>
              <a:cxn ang="0">
                <a:pos x="connsiteX1" y="connsiteY1"/>
              </a:cxn>
            </a:cxnLst>
            <a:rect l="l" t="t" r="r" b="b"/>
            <a:pathLst>
              <a:path w="29463" h="496915">
                <a:moveTo>
                  <a:pt x="5920" y="1"/>
                </a:moveTo>
                <a:cubicBezTo>
                  <a:pt x="-2282" y="199540"/>
                  <a:pt x="-7541" y="253947"/>
                  <a:pt x="29462" y="496915"/>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1" name="心形 31"/>
          <p:cNvSpPr/>
          <p:nvPr/>
        </p:nvSpPr>
        <p:spPr>
          <a:xfrm rot="558292" flipH="1">
            <a:off x="7188200" y="5743575"/>
            <a:ext cx="358775" cy="268288"/>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2" name="心形 4"/>
          <p:cNvSpPr/>
          <p:nvPr/>
        </p:nvSpPr>
        <p:spPr>
          <a:xfrm rot="15055303">
            <a:off x="8279606" y="5869782"/>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4"/>
          <p:cNvSpPr/>
          <p:nvPr/>
        </p:nvSpPr>
        <p:spPr>
          <a:xfrm rot="7354892" flipH="1">
            <a:off x="8073231" y="5879307"/>
            <a:ext cx="125413" cy="15240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4" name="手繪多邊形 23"/>
          <p:cNvSpPr/>
          <p:nvPr/>
        </p:nvSpPr>
        <p:spPr>
          <a:xfrm>
            <a:off x="8180388" y="5972175"/>
            <a:ext cx="44450" cy="74613"/>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手繪多邊形 24"/>
          <p:cNvSpPr/>
          <p:nvPr/>
        </p:nvSpPr>
        <p:spPr>
          <a:xfrm rot="944818" flipH="1">
            <a:off x="8235950" y="5954713"/>
            <a:ext cx="44450" cy="746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18"/>
          <p:cNvSpPr>
            <a:spLocks/>
          </p:cNvSpPr>
          <p:nvPr/>
        </p:nvSpPr>
        <p:spPr bwMode="auto">
          <a:xfrm>
            <a:off x="1176338" y="228600"/>
            <a:ext cx="3524250" cy="5419725"/>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 name="標題 1"/>
          <p:cNvSpPr>
            <a:spLocks noGrp="1"/>
          </p:cNvSpPr>
          <p:nvPr>
            <p:ph type="ctrTitle"/>
          </p:nvPr>
        </p:nvSpPr>
        <p:spPr>
          <a:xfrm>
            <a:off x="4800600" y="506167"/>
            <a:ext cx="3714750" cy="2694234"/>
          </a:xfrm>
        </p:spPr>
        <p:txBody>
          <a:bodyPr/>
          <a:lstStyle>
            <a:lvl1pPr algn="l" latinLnBrk="0">
              <a:lnSpc>
                <a:spcPct val="80000"/>
              </a:lnSpc>
              <a:defRPr lang="zh-TW" sz="6000" b="1"/>
            </a:lvl1pPr>
          </a:lstStyle>
          <a:p>
            <a:r>
              <a:rPr lang="zh-TW" altLang="en-US"/>
              <a:t>按一下以編輯母片標題樣式</a:t>
            </a:r>
            <a:endParaRPr lang="zh-TW"/>
          </a:p>
        </p:txBody>
      </p:sp>
      <p:sp>
        <p:nvSpPr>
          <p:cNvPr id="3" name="副標題 2"/>
          <p:cNvSpPr>
            <a:spLocks noGrp="1"/>
          </p:cNvSpPr>
          <p:nvPr>
            <p:ph type="subTitle" idx="1"/>
          </p:nvPr>
        </p:nvSpPr>
        <p:spPr>
          <a:xfrm>
            <a:off x="4800600" y="3429001"/>
            <a:ext cx="3714750" cy="750123"/>
          </a:xfrm>
        </p:spPr>
        <p:txBody>
          <a:bodyPr/>
          <a:lstStyle>
            <a:lvl1pPr marL="0" indent="0" algn="l" latinLnBrk="0">
              <a:spcBef>
                <a:spcPts val="600"/>
              </a:spcBef>
              <a:buNone/>
              <a:defRPr lang="zh-TW" sz="2400">
                <a:solidFill>
                  <a:schemeClr val="tx1">
                    <a:lumMod val="65000"/>
                    <a:lumOff val="35000"/>
                  </a:schemeClr>
                </a:solidFill>
              </a:defRPr>
            </a:lvl1pPr>
            <a:lvl2pPr marL="457178" indent="0" algn="ctr" latinLnBrk="0">
              <a:buNone/>
              <a:defRPr lang="zh-TW" sz="2000"/>
            </a:lvl2pPr>
            <a:lvl3pPr marL="914354" indent="0" algn="ctr" latinLnBrk="0">
              <a:buNone/>
              <a:defRPr lang="zh-TW" sz="1800"/>
            </a:lvl3pPr>
            <a:lvl4pPr marL="1371532" indent="0" algn="ctr" latinLnBrk="0">
              <a:buNone/>
              <a:defRPr lang="zh-TW" sz="1600"/>
            </a:lvl4pPr>
            <a:lvl5pPr marL="1828709" indent="0" algn="ctr" latinLnBrk="0">
              <a:buNone/>
              <a:defRPr lang="zh-TW" sz="1600"/>
            </a:lvl5pPr>
            <a:lvl6pPr marL="2285886" indent="0" algn="ctr" latinLnBrk="0">
              <a:buNone/>
              <a:defRPr lang="zh-TW" sz="1600"/>
            </a:lvl6pPr>
            <a:lvl7pPr marL="2743062" indent="0" algn="ctr" latinLnBrk="0">
              <a:buNone/>
              <a:defRPr lang="zh-TW" sz="1600"/>
            </a:lvl7pPr>
            <a:lvl8pPr marL="3200240" indent="0" algn="ctr" latinLnBrk="0">
              <a:buNone/>
              <a:defRPr lang="zh-TW" sz="1600"/>
            </a:lvl8pPr>
            <a:lvl9pPr marL="3657418" indent="0" algn="ctr" latinLnBrk="0">
              <a:buNone/>
              <a:defRPr lang="zh-TW" sz="1600"/>
            </a:lvl9pPr>
          </a:lstStyle>
          <a:p>
            <a:r>
              <a:rPr lang="zh-TW" altLang="en-US"/>
              <a:t>按一下以編輯母片副標題樣式</a:t>
            </a:r>
            <a:endParaRPr lang="zh-TW"/>
          </a:p>
        </p:txBody>
      </p:sp>
      <p:sp>
        <p:nvSpPr>
          <p:cNvPr id="72" name="圖片版面配置區 71"/>
          <p:cNvSpPr>
            <a:spLocks noGrp="1"/>
          </p:cNvSpPr>
          <p:nvPr>
            <p:ph type="pic" sz="quarter" idx="11"/>
          </p:nvPr>
        </p:nvSpPr>
        <p:spPr>
          <a:xfrm>
            <a:off x="1472501" y="560509"/>
            <a:ext cx="2932505" cy="4756085"/>
          </a:xfrm>
          <a:custGeom>
            <a:avLst/>
            <a:gdLst>
              <a:gd name="connsiteX0" fmla="*/ 1089689 w 3910007"/>
              <a:gd name="connsiteY0" fmla="*/ 464 h 4756085"/>
              <a:gd name="connsiteX1" fmla="*/ 1243617 w 3910007"/>
              <a:gd name="connsiteY1" fmla="*/ 1918 h 4756085"/>
              <a:gd name="connsiteX2" fmla="*/ 1973471 w 3910007"/>
              <a:gd name="connsiteY2" fmla="*/ 156757 h 4756085"/>
              <a:gd name="connsiteX3" fmla="*/ 2007042 w 3910007"/>
              <a:gd name="connsiteY3" fmla="*/ 143853 h 4756085"/>
              <a:gd name="connsiteX4" fmla="*/ 3711847 w 3910007"/>
              <a:gd name="connsiteY4" fmla="*/ 148540 h 4756085"/>
              <a:gd name="connsiteX5" fmla="*/ 3721902 w 3910007"/>
              <a:gd name="connsiteY5" fmla="*/ 2382467 h 4756085"/>
              <a:gd name="connsiteX6" fmla="*/ 3704524 w 3910007"/>
              <a:gd name="connsiteY6" fmla="*/ 4594020 h 4756085"/>
              <a:gd name="connsiteX7" fmla="*/ 2007077 w 3910007"/>
              <a:gd name="connsiteY7" fmla="*/ 4621916 h 4756085"/>
              <a:gd name="connsiteX8" fmla="*/ 1955004 w 3910007"/>
              <a:gd name="connsiteY8" fmla="*/ 4609227 h 4756085"/>
              <a:gd name="connsiteX9" fmla="*/ 205484 w 3910007"/>
              <a:gd name="connsiteY9" fmla="*/ 4594020 h 4756085"/>
              <a:gd name="connsiteX10" fmla="*/ 188106 w 3910007"/>
              <a:gd name="connsiteY10" fmla="*/ 2382467 h 4756085"/>
              <a:gd name="connsiteX11" fmla="*/ 198161 w 3910007"/>
              <a:gd name="connsiteY11" fmla="*/ 148540 h 4756085"/>
              <a:gd name="connsiteX12" fmla="*/ 1089689 w 3910007"/>
              <a:gd name="connsiteY12" fmla="*/ 464 h 475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0007" h="4756085">
                <a:moveTo>
                  <a:pt x="1089689" y="464"/>
                </a:moveTo>
                <a:cubicBezTo>
                  <a:pt x="1140542" y="-452"/>
                  <a:pt x="1191944" y="-32"/>
                  <a:pt x="1243617" y="1918"/>
                </a:cubicBezTo>
                <a:cubicBezTo>
                  <a:pt x="1490944" y="11251"/>
                  <a:pt x="1744445" y="55661"/>
                  <a:pt x="1973471" y="156757"/>
                </a:cubicBezTo>
                <a:lnTo>
                  <a:pt x="2007042" y="143853"/>
                </a:lnTo>
                <a:cubicBezTo>
                  <a:pt x="2609517" y="-99651"/>
                  <a:pt x="3344890" y="24376"/>
                  <a:pt x="3711847" y="148540"/>
                </a:cubicBezTo>
                <a:cubicBezTo>
                  <a:pt x="4055478" y="941536"/>
                  <a:pt x="3880443" y="1659193"/>
                  <a:pt x="3721902" y="2382467"/>
                </a:cubicBezTo>
                <a:cubicBezTo>
                  <a:pt x="3914620" y="3065825"/>
                  <a:pt x="4018252" y="3691059"/>
                  <a:pt x="3704524" y="4594020"/>
                </a:cubicBezTo>
                <a:cubicBezTo>
                  <a:pt x="3270564" y="4790183"/>
                  <a:pt x="2751602" y="4818276"/>
                  <a:pt x="2007077" y="4621916"/>
                </a:cubicBezTo>
                <a:lnTo>
                  <a:pt x="1955004" y="4609227"/>
                </a:lnTo>
                <a:cubicBezTo>
                  <a:pt x="1182330" y="4819480"/>
                  <a:pt x="649428" y="4794696"/>
                  <a:pt x="205484" y="4594020"/>
                </a:cubicBezTo>
                <a:cubicBezTo>
                  <a:pt x="-108243" y="3691059"/>
                  <a:pt x="-4612" y="3065825"/>
                  <a:pt x="188106" y="2382467"/>
                </a:cubicBezTo>
                <a:cubicBezTo>
                  <a:pt x="29565" y="1659193"/>
                  <a:pt x="-145470" y="941536"/>
                  <a:pt x="198161" y="148540"/>
                </a:cubicBezTo>
                <a:cubicBezTo>
                  <a:pt x="404617" y="78683"/>
                  <a:pt x="733711" y="6874"/>
                  <a:pt x="1089689" y="464"/>
                </a:cubicBezTo>
                <a:close/>
              </a:path>
            </a:pathLst>
          </a:custGeom>
        </p:spPr>
        <p:txBody>
          <a:bodyPr tIns="365760" rtlCol="0">
            <a:noAutofit/>
          </a:bodyPr>
          <a:lstStyle>
            <a:lvl1pPr marL="45718" indent="0" algn="ctr" latinLnBrk="0">
              <a:buNone/>
              <a:defRPr lang="zh-TW">
                <a:solidFill>
                  <a:schemeClr val="bg1"/>
                </a:solidFill>
              </a:defRPr>
            </a:lvl1pPr>
          </a:lstStyle>
          <a:p>
            <a:pPr lvl="0"/>
            <a:r>
              <a:rPr lang="zh-TW" altLang="en-US" noProof="0"/>
              <a:t>按一下圖示以新增圖片</a:t>
            </a:r>
            <a:endParaRPr lang="zh-TW" noProof="0"/>
          </a:p>
        </p:txBody>
      </p:sp>
    </p:spTree>
    <p:extLst>
      <p:ext uri="{BB962C8B-B14F-4D97-AF65-F5344CB8AC3E}">
        <p14:creationId xmlns:p14="http://schemas.microsoft.com/office/powerpoint/2010/main" val="207679805"/>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含標題的兩張圖片">
    <p:spTree>
      <p:nvGrpSpPr>
        <p:cNvPr id="1" name=""/>
        <p:cNvGrpSpPr/>
        <p:nvPr/>
      </p:nvGrpSpPr>
      <p:grpSpPr>
        <a:xfrm>
          <a:off x="0" y="0"/>
          <a:ext cx="0" cy="0"/>
          <a:chOff x="0" y="0"/>
          <a:chExt cx="0" cy="0"/>
        </a:xfrm>
      </p:grpSpPr>
      <p:sp>
        <p:nvSpPr>
          <p:cNvPr id="6" name="手繪多邊形 6"/>
          <p:cNvSpPr>
            <a:spLocks/>
          </p:cNvSpPr>
          <p:nvPr/>
        </p:nvSpPr>
        <p:spPr bwMode="auto">
          <a:xfrm>
            <a:off x="915988" y="457200"/>
            <a:ext cx="3505200" cy="3810000"/>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33"/>
          <p:cNvSpPr>
            <a:spLocks/>
          </p:cNvSpPr>
          <p:nvPr/>
        </p:nvSpPr>
        <p:spPr bwMode="auto">
          <a:xfrm>
            <a:off x="4714875" y="457200"/>
            <a:ext cx="3503613" cy="38131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4" name="文字版面配置區 3"/>
          <p:cNvSpPr>
            <a:spLocks noGrp="1"/>
          </p:cNvSpPr>
          <p:nvPr>
            <p:ph type="body" sz="half" idx="2"/>
          </p:nvPr>
        </p:nvSpPr>
        <p:spPr>
          <a:xfrm>
            <a:off x="1210808" y="4572001"/>
            <a:ext cx="2914650" cy="1304924"/>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1006199" y="564141"/>
            <a:ext cx="3323871" cy="3596137"/>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0" name="圖片版面配置區 9"/>
          <p:cNvSpPr>
            <a:spLocks noGrp="1"/>
          </p:cNvSpPr>
          <p:nvPr>
            <p:ph type="pic" idx="13"/>
          </p:nvPr>
        </p:nvSpPr>
        <p:spPr>
          <a:xfrm>
            <a:off x="4804029" y="566928"/>
            <a:ext cx="3326130" cy="3593592"/>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5009769" y="4572001"/>
            <a:ext cx="2914650" cy="1304924"/>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8" name="日期版面配置區 4"/>
          <p:cNvSpPr>
            <a:spLocks noGrp="1"/>
          </p:cNvSpPr>
          <p:nvPr>
            <p:ph type="dt" sz="half" idx="15"/>
          </p:nvPr>
        </p:nvSpPr>
        <p:spPr/>
        <p:txBody>
          <a:bodyPr/>
          <a:lstStyle>
            <a:lvl1pPr>
              <a:defRPr/>
            </a:lvl1pPr>
          </a:lstStyle>
          <a:p>
            <a:pPr>
              <a:defRPr/>
            </a:pPr>
            <a:fld id="{0F273DF0-85EE-4188-BF5A-5CD6AF6CE0BC}" type="datetimeFigureOut">
              <a:rPr lang="zh-TW" altLang="en-US">
                <a:solidFill>
                  <a:prstClr val="black"/>
                </a:solidFill>
              </a:rPr>
              <a:pPr>
                <a:defRPr/>
              </a:pPr>
              <a:t>2023/1/6</a:t>
            </a:fld>
            <a:endParaRPr altLang="en-US">
              <a:solidFill>
                <a:prstClr val="black"/>
              </a:solidFill>
            </a:endParaRPr>
          </a:p>
        </p:txBody>
      </p:sp>
      <p:sp>
        <p:nvSpPr>
          <p:cNvPr id="9" name="頁尾版面配置區 5"/>
          <p:cNvSpPr>
            <a:spLocks noGrp="1"/>
          </p:cNvSpPr>
          <p:nvPr>
            <p:ph type="ftr" sz="quarter" idx="16"/>
          </p:nvPr>
        </p:nvSpPr>
        <p:spPr/>
        <p:txBody>
          <a:bodyPr/>
          <a:lstStyle>
            <a:lvl1pPr>
              <a:defRPr/>
            </a:lvl1pPr>
          </a:lstStyle>
          <a:p>
            <a:pPr>
              <a:defRPr/>
            </a:pPr>
            <a:endParaRPr altLang="en-US">
              <a:solidFill>
                <a:prstClr val="black"/>
              </a:solidFill>
            </a:endParaRPr>
          </a:p>
        </p:txBody>
      </p:sp>
      <p:sp>
        <p:nvSpPr>
          <p:cNvPr id="12" name="投影片編號版面配置區 6"/>
          <p:cNvSpPr>
            <a:spLocks noGrp="1"/>
          </p:cNvSpPr>
          <p:nvPr>
            <p:ph type="sldNum" sz="quarter" idx="17"/>
          </p:nvPr>
        </p:nvSpPr>
        <p:spPr/>
        <p:txBody>
          <a:bodyPr/>
          <a:lstStyle>
            <a:lvl1pPr>
              <a:defRPr/>
            </a:lvl1pPr>
          </a:lstStyle>
          <a:p>
            <a:pPr>
              <a:defRPr/>
            </a:pPr>
            <a:fld id="{99B7E81F-DFCD-4C62-BF2A-95084D552F1F}"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1048283816"/>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含標題的三張圖片">
    <p:spTree>
      <p:nvGrpSpPr>
        <p:cNvPr id="1" name=""/>
        <p:cNvGrpSpPr/>
        <p:nvPr/>
      </p:nvGrpSpPr>
      <p:grpSpPr>
        <a:xfrm>
          <a:off x="0" y="0"/>
          <a:ext cx="0" cy="0"/>
          <a:chOff x="0" y="0"/>
          <a:chExt cx="0" cy="0"/>
        </a:xfrm>
      </p:grpSpPr>
      <p:sp>
        <p:nvSpPr>
          <p:cNvPr id="7" name="手繪多邊形 18"/>
          <p:cNvSpPr>
            <a:spLocks/>
          </p:cNvSpPr>
          <p:nvPr/>
        </p:nvSpPr>
        <p:spPr bwMode="gray">
          <a:xfrm>
            <a:off x="736600" y="227013"/>
            <a:ext cx="3722688" cy="5868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8" name="手繪多邊形 18"/>
          <p:cNvSpPr>
            <a:spLocks/>
          </p:cNvSpPr>
          <p:nvPr/>
        </p:nvSpPr>
        <p:spPr bwMode="gray">
          <a:xfrm>
            <a:off x="4379913" y="341313"/>
            <a:ext cx="2071687" cy="3201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9" name="手繪多邊形 18"/>
          <p:cNvSpPr>
            <a:spLocks/>
          </p:cNvSpPr>
          <p:nvPr/>
        </p:nvSpPr>
        <p:spPr bwMode="gray">
          <a:xfrm>
            <a:off x="6408738" y="341313"/>
            <a:ext cx="2071687" cy="3201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6" name="圖片版面配置區 15"/>
          <p:cNvSpPr>
            <a:spLocks noGrp="1"/>
          </p:cNvSpPr>
          <p:nvPr>
            <p:ph type="pic" idx="1"/>
          </p:nvPr>
        </p:nvSpPr>
        <p:spPr>
          <a:xfrm>
            <a:off x="1041224" y="583112"/>
            <a:ext cx="3112155" cy="5157390"/>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4800077" y="4724409"/>
            <a:ext cx="3421152" cy="1152525"/>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9" name="圖片版面配置區 18"/>
          <p:cNvSpPr>
            <a:spLocks noGrp="1"/>
          </p:cNvSpPr>
          <p:nvPr>
            <p:ph type="pic" idx="15"/>
          </p:nvPr>
        </p:nvSpPr>
        <p:spPr>
          <a:xfrm>
            <a:off x="4570490" y="552924"/>
            <a:ext cx="1688949" cy="2779213"/>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21" name="圖片版面配置區 20"/>
          <p:cNvSpPr>
            <a:spLocks noGrp="1"/>
          </p:cNvSpPr>
          <p:nvPr>
            <p:ph type="pic" idx="16"/>
          </p:nvPr>
        </p:nvSpPr>
        <p:spPr>
          <a:xfrm>
            <a:off x="6599312" y="552924"/>
            <a:ext cx="1688949" cy="2779213"/>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3" name="標題 2"/>
          <p:cNvSpPr>
            <a:spLocks noGrp="1"/>
          </p:cNvSpPr>
          <p:nvPr>
            <p:ph type="title"/>
          </p:nvPr>
        </p:nvSpPr>
        <p:spPr>
          <a:xfrm>
            <a:off x="4800600" y="3657600"/>
            <a:ext cx="3429000" cy="990600"/>
          </a:xfrm>
        </p:spPr>
        <p:txBody>
          <a:bodyPr>
            <a:normAutofit/>
          </a:bodyPr>
          <a:lstStyle>
            <a:lvl1pPr latinLnBrk="0">
              <a:defRPr lang="zh-TW" sz="3200" b="1"/>
            </a:lvl1pPr>
          </a:lstStyle>
          <a:p>
            <a:r>
              <a:rPr lang="zh-TW" altLang="en-US"/>
              <a:t>按一下以編輯母片標題樣式</a:t>
            </a:r>
            <a:endParaRPr lang="zh-TW"/>
          </a:p>
        </p:txBody>
      </p:sp>
      <p:sp>
        <p:nvSpPr>
          <p:cNvPr id="10" name="日期版面配置區 4"/>
          <p:cNvSpPr>
            <a:spLocks noGrp="1"/>
          </p:cNvSpPr>
          <p:nvPr>
            <p:ph type="dt" sz="half" idx="17"/>
          </p:nvPr>
        </p:nvSpPr>
        <p:spPr/>
        <p:txBody>
          <a:bodyPr/>
          <a:lstStyle>
            <a:lvl1pPr>
              <a:defRPr/>
            </a:lvl1pPr>
          </a:lstStyle>
          <a:p>
            <a:pPr>
              <a:defRPr/>
            </a:pPr>
            <a:fld id="{462F1891-5D58-4426-A2EE-61A30E824D5B}" type="datetimeFigureOut">
              <a:rPr lang="zh-TW" altLang="en-US">
                <a:solidFill>
                  <a:prstClr val="black"/>
                </a:solidFill>
              </a:rPr>
              <a:pPr>
                <a:defRPr/>
              </a:pPr>
              <a:t>2023/1/6</a:t>
            </a:fld>
            <a:endParaRPr altLang="en-US">
              <a:solidFill>
                <a:prstClr val="black"/>
              </a:solidFill>
            </a:endParaRPr>
          </a:p>
        </p:txBody>
      </p:sp>
      <p:sp>
        <p:nvSpPr>
          <p:cNvPr id="12" name="頁尾版面配置區 5"/>
          <p:cNvSpPr>
            <a:spLocks noGrp="1"/>
          </p:cNvSpPr>
          <p:nvPr>
            <p:ph type="ftr" sz="quarter" idx="18"/>
          </p:nvPr>
        </p:nvSpPr>
        <p:spPr/>
        <p:txBody>
          <a:bodyPr/>
          <a:lstStyle>
            <a:lvl1pPr>
              <a:defRPr/>
            </a:lvl1pPr>
          </a:lstStyle>
          <a:p>
            <a:pPr>
              <a:defRPr/>
            </a:pPr>
            <a:endParaRPr altLang="en-US">
              <a:solidFill>
                <a:prstClr val="black"/>
              </a:solidFill>
            </a:endParaRPr>
          </a:p>
        </p:txBody>
      </p:sp>
      <p:sp>
        <p:nvSpPr>
          <p:cNvPr id="13" name="投影片編號版面配置區 6"/>
          <p:cNvSpPr>
            <a:spLocks noGrp="1"/>
          </p:cNvSpPr>
          <p:nvPr>
            <p:ph type="sldNum" sz="quarter" idx="19"/>
          </p:nvPr>
        </p:nvSpPr>
        <p:spPr/>
        <p:txBody>
          <a:bodyPr/>
          <a:lstStyle>
            <a:lvl1pPr>
              <a:defRPr/>
            </a:lvl1pPr>
          </a:lstStyle>
          <a:p>
            <a:pPr>
              <a:defRPr/>
            </a:pPr>
            <a:fld id="{DF9F2FAD-D9FD-45A3-B067-CEC6CF3AE256}"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1916037274"/>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含標題的四張圖片">
    <p:spTree>
      <p:nvGrpSpPr>
        <p:cNvPr id="1" name=""/>
        <p:cNvGrpSpPr/>
        <p:nvPr/>
      </p:nvGrpSpPr>
      <p:grpSpPr>
        <a:xfrm>
          <a:off x="0" y="0"/>
          <a:ext cx="0" cy="0"/>
          <a:chOff x="0" y="0"/>
          <a:chExt cx="0" cy="0"/>
        </a:xfrm>
      </p:grpSpPr>
      <p:sp>
        <p:nvSpPr>
          <p:cNvPr id="8" name="手繪多邊形 6"/>
          <p:cNvSpPr>
            <a:spLocks/>
          </p:cNvSpPr>
          <p:nvPr/>
        </p:nvSpPr>
        <p:spPr bwMode="auto">
          <a:xfrm>
            <a:off x="915988" y="457200"/>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9" name="手繪多邊形 6"/>
          <p:cNvSpPr>
            <a:spLocks/>
          </p:cNvSpPr>
          <p:nvPr/>
        </p:nvSpPr>
        <p:spPr bwMode="auto">
          <a:xfrm>
            <a:off x="3544888" y="457200"/>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2" name="手繪多邊形 6"/>
          <p:cNvSpPr>
            <a:spLocks/>
          </p:cNvSpPr>
          <p:nvPr/>
        </p:nvSpPr>
        <p:spPr bwMode="auto">
          <a:xfrm>
            <a:off x="3173413" y="3248025"/>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3" name="手繪多邊形 6"/>
          <p:cNvSpPr>
            <a:spLocks/>
          </p:cNvSpPr>
          <p:nvPr/>
        </p:nvSpPr>
        <p:spPr bwMode="auto">
          <a:xfrm>
            <a:off x="5794375" y="3248025"/>
            <a:ext cx="2422525"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4" name="文字版面配置區 3"/>
          <p:cNvSpPr>
            <a:spLocks noGrp="1"/>
          </p:cNvSpPr>
          <p:nvPr>
            <p:ph type="body" sz="half" idx="2"/>
          </p:nvPr>
        </p:nvSpPr>
        <p:spPr>
          <a:xfrm>
            <a:off x="971550" y="3962400"/>
            <a:ext cx="2057400" cy="12954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978320" y="531070"/>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0" name="圖片版面配置區 9"/>
          <p:cNvSpPr>
            <a:spLocks noGrp="1"/>
          </p:cNvSpPr>
          <p:nvPr>
            <p:ph type="pic" idx="13"/>
          </p:nvPr>
        </p:nvSpPr>
        <p:spPr>
          <a:xfrm>
            <a:off x="3607220" y="531070"/>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6158559" y="1125494"/>
            <a:ext cx="2057400" cy="12954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4" name="圖片版面配置區 13"/>
          <p:cNvSpPr>
            <a:spLocks noGrp="1"/>
          </p:cNvSpPr>
          <p:nvPr>
            <p:ph type="pic" idx="15"/>
          </p:nvPr>
        </p:nvSpPr>
        <p:spPr>
          <a:xfrm>
            <a:off x="3235745" y="3321895"/>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6" name="圖片版面配置區 15"/>
          <p:cNvSpPr>
            <a:spLocks noGrp="1"/>
          </p:cNvSpPr>
          <p:nvPr>
            <p:ph type="pic" idx="16"/>
          </p:nvPr>
        </p:nvSpPr>
        <p:spPr>
          <a:xfrm>
            <a:off x="5857501" y="3321895"/>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5" name="日期版面配置區 4"/>
          <p:cNvSpPr>
            <a:spLocks noGrp="1"/>
          </p:cNvSpPr>
          <p:nvPr>
            <p:ph type="dt" sz="half" idx="17"/>
          </p:nvPr>
        </p:nvSpPr>
        <p:spPr/>
        <p:txBody>
          <a:bodyPr/>
          <a:lstStyle>
            <a:lvl1pPr>
              <a:defRPr/>
            </a:lvl1pPr>
          </a:lstStyle>
          <a:p>
            <a:pPr>
              <a:defRPr/>
            </a:pPr>
            <a:fld id="{59D9FFF2-CCD9-46CA-B37D-4226AC553D56}" type="datetimeFigureOut">
              <a:rPr lang="zh-TW" altLang="en-US">
                <a:solidFill>
                  <a:prstClr val="black"/>
                </a:solidFill>
              </a:rPr>
              <a:pPr>
                <a:defRPr/>
              </a:pPr>
              <a:t>2023/1/6</a:t>
            </a:fld>
            <a:endParaRPr altLang="en-US">
              <a:solidFill>
                <a:prstClr val="black"/>
              </a:solidFill>
            </a:endParaRPr>
          </a:p>
        </p:txBody>
      </p:sp>
      <p:sp>
        <p:nvSpPr>
          <p:cNvPr id="18" name="頁尾版面配置區 5"/>
          <p:cNvSpPr>
            <a:spLocks noGrp="1"/>
          </p:cNvSpPr>
          <p:nvPr>
            <p:ph type="ftr" sz="quarter" idx="18"/>
          </p:nvPr>
        </p:nvSpPr>
        <p:spPr/>
        <p:txBody>
          <a:bodyPr/>
          <a:lstStyle>
            <a:lvl1pPr>
              <a:defRPr/>
            </a:lvl1pPr>
          </a:lstStyle>
          <a:p>
            <a:pPr>
              <a:defRPr/>
            </a:pPr>
            <a:endParaRPr altLang="en-US">
              <a:solidFill>
                <a:prstClr val="black"/>
              </a:solidFill>
            </a:endParaRPr>
          </a:p>
        </p:txBody>
      </p:sp>
      <p:sp>
        <p:nvSpPr>
          <p:cNvPr id="19" name="投影片編號版面配置區 6"/>
          <p:cNvSpPr>
            <a:spLocks noGrp="1"/>
          </p:cNvSpPr>
          <p:nvPr>
            <p:ph type="sldNum" sz="quarter" idx="19"/>
          </p:nvPr>
        </p:nvSpPr>
        <p:spPr/>
        <p:txBody>
          <a:bodyPr/>
          <a:lstStyle>
            <a:lvl1pPr>
              <a:defRPr/>
            </a:lvl1pPr>
          </a:lstStyle>
          <a:p>
            <a:pPr>
              <a:defRPr/>
            </a:pPr>
            <a:fld id="{B2E5F518-3460-4411-9E79-B9A3F837C98A}"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1634494796"/>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7C8E59A5-B28D-40F5-B60D-594F98732DB3}"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3FD89BE8-CCC1-4D76-8AFA-39F9076172C1}"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4086456113"/>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4" name="手繪多邊形 3"/>
          <p:cNvSpPr/>
          <p:nvPr/>
        </p:nvSpPr>
        <p:spPr bwMode="white">
          <a:xfrm>
            <a:off x="6059488" y="4779963"/>
            <a:ext cx="2390775" cy="2098675"/>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5" name="手繪多邊形 33"/>
          <p:cNvSpPr>
            <a:spLocks/>
          </p:cNvSpPr>
          <p:nvPr/>
        </p:nvSpPr>
        <p:spPr bwMode="auto">
          <a:xfrm>
            <a:off x="6935788" y="5484813"/>
            <a:ext cx="131762" cy="811212"/>
          </a:xfrm>
          <a:custGeom>
            <a:avLst/>
            <a:gdLst>
              <a:gd name="T0" fmla="*/ 0 w 176970"/>
              <a:gd name="T1" fmla="*/ 5616 h 1013194"/>
              <a:gd name="T2" fmla="*/ 59022 w 176970"/>
              <a:gd name="T3" fmla="*/ 267048 h 1013194"/>
              <a:gd name="T4" fmla="*/ 72636 w 176970"/>
              <a:gd name="T5" fmla="*/ 265059 h 1013194"/>
              <a:gd name="T6" fmla="*/ 12474 w 176970"/>
              <a:gd name="T7" fmla="*/ 1150 h 1013194"/>
              <a:gd name="T8" fmla="*/ 0 w 176970"/>
              <a:gd name="T9" fmla="*/ 5616 h 1013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70" h="1013194">
                <a:moveTo>
                  <a:pt x="0" y="21304"/>
                </a:moveTo>
                <a:cubicBezTo>
                  <a:pt x="1367" y="357218"/>
                  <a:pt x="75758" y="653500"/>
                  <a:pt x="143800" y="1013194"/>
                </a:cubicBezTo>
                <a:lnTo>
                  <a:pt x="176970" y="1005644"/>
                </a:lnTo>
                <a:cubicBezTo>
                  <a:pt x="85778" y="589975"/>
                  <a:pt x="42210" y="320949"/>
                  <a:pt x="30393" y="4362"/>
                </a:cubicBezTo>
                <a:cubicBezTo>
                  <a:pt x="20262" y="4725"/>
                  <a:pt x="2894" y="-13271"/>
                  <a:pt x="0" y="21304"/>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grpSp>
        <p:nvGrpSpPr>
          <p:cNvPr id="6" name="群組 34"/>
          <p:cNvGrpSpPr>
            <a:grpSpLocks/>
          </p:cNvGrpSpPr>
          <p:nvPr/>
        </p:nvGrpSpPr>
        <p:grpSpPr bwMode="auto">
          <a:xfrm rot="-1290963">
            <a:off x="6789738" y="5922963"/>
            <a:ext cx="433387" cy="198437"/>
            <a:chOff x="11572034" y="6157344"/>
            <a:chExt cx="478917" cy="163826"/>
          </a:xfrm>
        </p:grpSpPr>
        <p:sp>
          <p:nvSpPr>
            <p:cNvPr id="7" name="心形 4"/>
            <p:cNvSpPr/>
            <p:nvPr/>
          </p:nvSpPr>
          <p:spPr>
            <a:xfrm rot="15055303">
              <a:off x="11881974" y="6111309"/>
              <a:ext cx="127129" cy="20525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心形 4"/>
            <p:cNvSpPr/>
            <p:nvPr/>
          </p:nvSpPr>
          <p:spPr>
            <a:xfrm rot="7354892" flipH="1">
              <a:off x="11607589" y="6122942"/>
              <a:ext cx="127130" cy="203496"/>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手繪多邊形 8"/>
            <p:cNvSpPr/>
            <p:nvPr/>
          </p:nvSpPr>
          <p:spPr>
            <a:xfrm>
              <a:off x="11730996" y="6238846"/>
              <a:ext cx="57892" cy="74705"/>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手繪多邊形 9"/>
            <p:cNvSpPr/>
            <p:nvPr/>
          </p:nvSpPr>
          <p:spPr>
            <a:xfrm rot="944818" flipH="1">
              <a:off x="11802831" y="6224994"/>
              <a:ext cx="59645" cy="73394"/>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1" name="手繪多邊形 22"/>
          <p:cNvSpPr>
            <a:spLocks/>
          </p:cNvSpPr>
          <p:nvPr/>
        </p:nvSpPr>
        <p:spPr bwMode="auto">
          <a:xfrm rot="400626" flipH="1">
            <a:off x="7488238" y="5613400"/>
            <a:ext cx="152400" cy="938213"/>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2" name="手繪多邊形 11"/>
          <p:cNvSpPr/>
          <p:nvPr/>
        </p:nvSpPr>
        <p:spPr bwMode="white">
          <a:xfrm flipH="1">
            <a:off x="0" y="2152650"/>
            <a:ext cx="3046413" cy="2925763"/>
          </a:xfrm>
          <a:custGeom>
            <a:avLst/>
            <a:gdLst>
              <a:gd name="connsiteX0" fmla="*/ 1285609 w 4062160"/>
              <a:gd name="connsiteY0" fmla="*/ 356 h 2926297"/>
              <a:gd name="connsiteX1" fmla="*/ 477958 w 4062160"/>
              <a:gd name="connsiteY1" fmla="*/ 1133496 h 2926297"/>
              <a:gd name="connsiteX2" fmla="*/ 1549662 w 4062160"/>
              <a:gd name="connsiteY2" fmla="*/ 2458514 h 2926297"/>
              <a:gd name="connsiteX3" fmla="*/ 3069534 w 4062160"/>
              <a:gd name="connsiteY3" fmla="*/ 2575427 h 2926297"/>
              <a:gd name="connsiteX4" fmla="*/ 4019228 w 4062160"/>
              <a:gd name="connsiteY4" fmla="*/ 2446007 h 2926297"/>
              <a:gd name="connsiteX5" fmla="*/ 4062160 w 4062160"/>
              <a:gd name="connsiteY5" fmla="*/ 2395425 h 2926297"/>
              <a:gd name="connsiteX6" fmla="*/ 4062160 w 4062160"/>
              <a:gd name="connsiteY6" fmla="*/ 1106717 h 2926297"/>
              <a:gd name="connsiteX7" fmla="*/ 4006875 w 4062160"/>
              <a:gd name="connsiteY7" fmla="*/ 1065182 h 2926297"/>
              <a:gd name="connsiteX8" fmla="*/ 3654100 w 4062160"/>
              <a:gd name="connsiteY8" fmla="*/ 958126 h 2926297"/>
              <a:gd name="connsiteX9" fmla="*/ 1919888 w 4062160"/>
              <a:gd name="connsiteY9" fmla="*/ 373559 h 2926297"/>
              <a:gd name="connsiteX10" fmla="*/ 1285609 w 4062160"/>
              <a:gd name="connsiteY10" fmla="*/ 356 h 29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2160" h="2926297">
                <a:moveTo>
                  <a:pt x="1285609" y="356"/>
                </a:moveTo>
                <a:cubicBezTo>
                  <a:pt x="691741" y="16578"/>
                  <a:pt x="4622" y="584247"/>
                  <a:pt x="477958" y="1133496"/>
                </a:cubicBezTo>
                <a:cubicBezTo>
                  <a:pt x="-684679" y="1789510"/>
                  <a:pt x="510434" y="3244431"/>
                  <a:pt x="1549662" y="2458514"/>
                </a:cubicBezTo>
                <a:cubicBezTo>
                  <a:pt x="1861431" y="3140508"/>
                  <a:pt x="2796736" y="2984624"/>
                  <a:pt x="3069534" y="2575427"/>
                </a:cubicBezTo>
                <a:cubicBezTo>
                  <a:pt x="3483601" y="2740852"/>
                  <a:pt x="3806013" y="2650338"/>
                  <a:pt x="4019228" y="2446007"/>
                </a:cubicBezTo>
                <a:lnTo>
                  <a:pt x="4062160" y="2395425"/>
                </a:lnTo>
                <a:lnTo>
                  <a:pt x="4062160" y="1106717"/>
                </a:lnTo>
                <a:lnTo>
                  <a:pt x="4006875" y="1065182"/>
                </a:lnTo>
                <a:cubicBezTo>
                  <a:pt x="3912181" y="1003745"/>
                  <a:pt x="3794964" y="965027"/>
                  <a:pt x="3654100" y="958126"/>
                </a:cubicBezTo>
                <a:cubicBezTo>
                  <a:pt x="3735289" y="331340"/>
                  <a:pt x="2838955" y="-220751"/>
                  <a:pt x="1919888" y="373559"/>
                </a:cubicBezTo>
                <a:cubicBezTo>
                  <a:pt x="1806222" y="99544"/>
                  <a:pt x="1555549" y="-7018"/>
                  <a:pt x="1285609" y="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nvGrpSpPr>
          <p:cNvPr id="13" name="群組 12"/>
          <p:cNvGrpSpPr/>
          <p:nvPr/>
        </p:nvGrpSpPr>
        <p:grpSpPr bwMode="ltGray">
          <a:xfrm rot="1052519">
            <a:off x="3118334" y="5000681"/>
            <a:ext cx="394740" cy="1068532"/>
            <a:chOff x="4654532" y="4913149"/>
            <a:chExt cx="538090" cy="1092429"/>
          </a:xfrm>
          <a:solidFill>
            <a:schemeClr val="accent2"/>
          </a:solidFill>
        </p:grpSpPr>
        <p:sp>
          <p:nvSpPr>
            <p:cNvPr id="14" name="心形 31"/>
            <p:cNvSpPr/>
            <p:nvPr/>
          </p:nvSpPr>
          <p:spPr bwMode="ltGray">
            <a:xfrm rot="20672383">
              <a:off x="4654532" y="4913149"/>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5" name="手繪多邊形 14"/>
            <p:cNvSpPr/>
            <p:nvPr/>
          </p:nvSpPr>
          <p:spPr bwMode="ltGray">
            <a:xfrm rot="20672383">
              <a:off x="4946077" y="5068866"/>
              <a:ext cx="70793" cy="936712"/>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102151 w 102152"/>
                <a:gd name="connsiteY0" fmla="*/ 0 h 2030530"/>
                <a:gd name="connsiteX1" fmla="*/ 25793 w 102152"/>
                <a:gd name="connsiteY1" fmla="*/ 2030530 h 2030530"/>
                <a:gd name="connsiteX0" fmla="*/ 191840 w 191841"/>
                <a:gd name="connsiteY0" fmla="*/ 0 h 2538412"/>
                <a:gd name="connsiteX1" fmla="*/ 15185 w 191841"/>
                <a:gd name="connsiteY1" fmla="*/ 2538411 h 2538412"/>
              </a:gdLst>
              <a:ahLst/>
              <a:cxnLst>
                <a:cxn ang="0">
                  <a:pos x="connsiteX0" y="connsiteY0"/>
                </a:cxn>
                <a:cxn ang="0">
                  <a:pos x="connsiteX1" y="connsiteY1"/>
                </a:cxn>
              </a:cxnLst>
              <a:rect l="l" t="t" r="r" b="b"/>
              <a:pathLst>
                <a:path w="191841" h="2538412">
                  <a:moveTo>
                    <a:pt x="191840" y="0"/>
                  </a:moveTo>
                  <a:cubicBezTo>
                    <a:pt x="130964" y="154041"/>
                    <a:pt x="-53764" y="2103026"/>
                    <a:pt x="15185" y="2538411"/>
                  </a:cubicBezTo>
                </a:path>
              </a:pathLst>
            </a:custGeom>
            <a:grp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6" name="心形 31"/>
            <p:cNvSpPr/>
            <p:nvPr/>
          </p:nvSpPr>
          <p:spPr bwMode="ltGray">
            <a:xfrm rot="20440257">
              <a:off x="4717036" y="5175161"/>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7" name="心形 31"/>
            <p:cNvSpPr/>
            <p:nvPr/>
          </p:nvSpPr>
          <p:spPr bwMode="ltGray">
            <a:xfrm rot="20463811">
              <a:off x="4770307" y="5422232"/>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8" name="手繪多邊形 46"/>
          <p:cNvSpPr>
            <a:spLocks/>
          </p:cNvSpPr>
          <p:nvPr/>
        </p:nvSpPr>
        <p:spPr bwMode="auto">
          <a:xfrm rot="21350723">
            <a:off x="2886075" y="4146550"/>
            <a:ext cx="155575" cy="1785938"/>
          </a:xfrm>
          <a:custGeom>
            <a:avLst/>
            <a:gdLst>
              <a:gd name="T0" fmla="*/ 86420 w 197703"/>
              <a:gd name="T1" fmla="*/ 0 h 1367709"/>
              <a:gd name="T2" fmla="*/ 4116 w 197703"/>
              <a:gd name="T3" fmla="*/ 6745148 h 1367709"/>
              <a:gd name="T4" fmla="*/ 26289 w 197703"/>
              <a:gd name="T5" fmla="*/ 6776903 h 1367709"/>
              <a:gd name="T6" fmla="*/ 108482 w 197703"/>
              <a:gd name="T7" fmla="*/ 49893 h 1367709"/>
              <a:gd name="T8" fmla="*/ 86420 w 197703"/>
              <a:gd name="T9" fmla="*/ 0 h 13677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7703" h="1367709">
                <a:moveTo>
                  <a:pt x="157496" y="0"/>
                </a:moveTo>
                <a:cubicBezTo>
                  <a:pt x="112024" y="225875"/>
                  <a:pt x="-34570" y="750075"/>
                  <a:pt x="7500" y="1361301"/>
                </a:cubicBezTo>
                <a:lnTo>
                  <a:pt x="47911" y="1367709"/>
                </a:lnTo>
                <a:cubicBezTo>
                  <a:pt x="13523" y="1097315"/>
                  <a:pt x="68448" y="539236"/>
                  <a:pt x="197703" y="10069"/>
                </a:cubicBezTo>
                <a:cubicBezTo>
                  <a:pt x="186871" y="8425"/>
                  <a:pt x="168328" y="1644"/>
                  <a:pt x="157496"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grpSp>
        <p:nvGrpSpPr>
          <p:cNvPr id="19" name="群組 47"/>
          <p:cNvGrpSpPr>
            <a:grpSpLocks/>
          </p:cNvGrpSpPr>
          <p:nvPr/>
        </p:nvGrpSpPr>
        <p:grpSpPr bwMode="auto">
          <a:xfrm rot="266621">
            <a:off x="1111250" y="3619500"/>
            <a:ext cx="787400" cy="2333625"/>
            <a:chOff x="438214" y="3736038"/>
            <a:chExt cx="1102141" cy="2312600"/>
          </a:xfrm>
        </p:grpSpPr>
        <p:sp>
          <p:nvSpPr>
            <p:cNvPr id="20" name="心形 31"/>
            <p:cNvSpPr/>
            <p:nvPr/>
          </p:nvSpPr>
          <p:spPr bwMode="ltGray">
            <a:xfrm rot="20624671">
              <a:off x="427433" y="3730022"/>
              <a:ext cx="839938" cy="47038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1" name="手繪多邊形 20"/>
            <p:cNvSpPr/>
            <p:nvPr/>
          </p:nvSpPr>
          <p:spPr bwMode="ltGray">
            <a:xfrm rot="20624671">
              <a:off x="1129552" y="4065479"/>
              <a:ext cx="57774" cy="1974362"/>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2" name="心形 31"/>
            <p:cNvSpPr/>
            <p:nvPr/>
          </p:nvSpPr>
          <p:spPr bwMode="ltGray">
            <a:xfrm rot="20392545">
              <a:off x="549697" y="4255061"/>
              <a:ext cx="839938" cy="47038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31"/>
            <p:cNvSpPr/>
            <p:nvPr/>
          </p:nvSpPr>
          <p:spPr bwMode="ltGray">
            <a:xfrm rot="20416099">
              <a:off x="697644" y="4729832"/>
              <a:ext cx="837715" cy="47038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4" name="手繪多邊形 22"/>
          <p:cNvSpPr>
            <a:spLocks/>
          </p:cNvSpPr>
          <p:nvPr/>
        </p:nvSpPr>
        <p:spPr bwMode="auto">
          <a:xfrm rot="20849931">
            <a:off x="703263" y="4465638"/>
            <a:ext cx="269875" cy="16637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5" name="手繪多邊形 7"/>
          <p:cNvSpPr>
            <a:spLocks noEditPoints="1"/>
          </p:cNvSpPr>
          <p:nvPr/>
        </p:nvSpPr>
        <p:spPr bwMode="auto">
          <a:xfrm rot="664601" flipH="1">
            <a:off x="818342" y="2243838"/>
            <a:ext cx="986795" cy="127625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2"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6" name="手繪多邊形 7"/>
          <p:cNvSpPr>
            <a:spLocks noEditPoints="1"/>
          </p:cNvSpPr>
          <p:nvPr/>
        </p:nvSpPr>
        <p:spPr bwMode="auto">
          <a:xfrm rot="664601" flipH="1">
            <a:off x="817563" y="2243138"/>
            <a:ext cx="987425" cy="127635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27" name="手繪多邊形 7"/>
          <p:cNvSpPr>
            <a:spLocks noEditPoints="1"/>
          </p:cNvSpPr>
          <p:nvPr/>
        </p:nvSpPr>
        <p:spPr bwMode="auto">
          <a:xfrm rot="1632987" flipH="1">
            <a:off x="2588469" y="3058611"/>
            <a:ext cx="842225" cy="1089276"/>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8" name="手繪多邊形 7"/>
          <p:cNvSpPr>
            <a:spLocks noEditPoints="1"/>
          </p:cNvSpPr>
          <p:nvPr/>
        </p:nvSpPr>
        <p:spPr bwMode="auto">
          <a:xfrm rot="1632987" flipH="1">
            <a:off x="2589213" y="3059113"/>
            <a:ext cx="841375" cy="108902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29" name="手繪多邊形 7"/>
          <p:cNvSpPr>
            <a:spLocks noEditPoints="1"/>
          </p:cNvSpPr>
          <p:nvPr/>
        </p:nvSpPr>
        <p:spPr bwMode="auto">
          <a:xfrm rot="966423" flipH="1">
            <a:off x="6598720" y="4681673"/>
            <a:ext cx="626666" cy="810487"/>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30" name="手繪多邊形 7"/>
          <p:cNvSpPr>
            <a:spLocks noEditPoints="1"/>
          </p:cNvSpPr>
          <p:nvPr/>
        </p:nvSpPr>
        <p:spPr bwMode="auto">
          <a:xfrm rot="966423" flipH="1">
            <a:off x="6599238" y="4681538"/>
            <a:ext cx="627062" cy="811212"/>
          </a:xfrm>
          <a:custGeom>
            <a:avLst/>
            <a:gdLst>
              <a:gd name="T0" fmla="*/ 2147483647 w 199"/>
              <a:gd name="T1" fmla="*/ 2147483647 h 192"/>
              <a:gd name="T2" fmla="*/ 2147483647 w 199"/>
              <a:gd name="T3" fmla="*/ 2147483647 h 192"/>
              <a:gd name="T4" fmla="*/ 2147483647 w 199"/>
              <a:gd name="T5" fmla="*/ 2147483647 h 192"/>
              <a:gd name="T6" fmla="*/ 2147483647 w 199"/>
              <a:gd name="T7" fmla="*/ 2147483647 h 192"/>
              <a:gd name="T8" fmla="*/ 2147483647 w 199"/>
              <a:gd name="T9" fmla="*/ 2147483647 h 192"/>
              <a:gd name="T10" fmla="*/ 2147483647 w 199"/>
              <a:gd name="T11" fmla="*/ 2147483647 h 192"/>
              <a:gd name="T12" fmla="*/ 2147483647 w 199"/>
              <a:gd name="T13" fmla="*/ 2147483647 h 192"/>
              <a:gd name="T14" fmla="*/ 2147483647 w 199"/>
              <a:gd name="T15" fmla="*/ 2147483647 h 192"/>
              <a:gd name="T16" fmla="*/ 2147483647 w 199"/>
              <a:gd name="T17" fmla="*/ 2147483647 h 192"/>
              <a:gd name="T18" fmla="*/ 2147483647 w 199"/>
              <a:gd name="T19" fmla="*/ 2147483647 h 192"/>
              <a:gd name="T20" fmla="*/ 2147483647 w 199"/>
              <a:gd name="T21" fmla="*/ 2147483647 h 192"/>
              <a:gd name="T22" fmla="*/ 2147483647 w 199"/>
              <a:gd name="T23" fmla="*/ 0 h 192"/>
              <a:gd name="T24" fmla="*/ 2147483647 w 199"/>
              <a:gd name="T25" fmla="*/ 2147483647 h 192"/>
              <a:gd name="T26" fmla="*/ 2147483647 w 199"/>
              <a:gd name="T27" fmla="*/ 2147483647 h 192"/>
              <a:gd name="T28" fmla="*/ 2147483647 w 199"/>
              <a:gd name="T29" fmla="*/ 2147483647 h 192"/>
              <a:gd name="T30" fmla="*/ 2147483647 w 199"/>
              <a:gd name="T31" fmla="*/ 2147483647 h 192"/>
              <a:gd name="T32" fmla="*/ 2147483647 w 199"/>
              <a:gd name="T33" fmla="*/ 2147483647 h 192"/>
              <a:gd name="T34" fmla="*/ 2147483647 w 199"/>
              <a:gd name="T35" fmla="*/ 2147483647 h 192"/>
              <a:gd name="T36" fmla="*/ 2147483647 w 199"/>
              <a:gd name="T37" fmla="*/ 2147483647 h 192"/>
              <a:gd name="T38" fmla="*/ 2147483647 w 199"/>
              <a:gd name="T39" fmla="*/ 2147483647 h 192"/>
              <a:gd name="T40" fmla="*/ 2147483647 w 199"/>
              <a:gd name="T41" fmla="*/ 2147483647 h 192"/>
              <a:gd name="T42" fmla="*/ 2147483647 w 199"/>
              <a:gd name="T43" fmla="*/ 2147483647 h 192"/>
              <a:gd name="T44" fmla="*/ 2147483647 w 199"/>
              <a:gd name="T45" fmla="*/ 2147483647 h 192"/>
              <a:gd name="T46" fmla="*/ 2147483647 w 199"/>
              <a:gd name="T47" fmla="*/ 2147483647 h 192"/>
              <a:gd name="T48" fmla="*/ 2147483647 w 199"/>
              <a:gd name="T49" fmla="*/ 2147483647 h 192"/>
              <a:gd name="T50" fmla="*/ 2147483647 w 199"/>
              <a:gd name="T51" fmla="*/ 2147483647 h 192"/>
              <a:gd name="T52" fmla="*/ 2147483647 w 199"/>
              <a:gd name="T53" fmla="*/ 2147483647 h 192"/>
              <a:gd name="T54" fmla="*/ 2147483647 w 199"/>
              <a:gd name="T55" fmla="*/ 0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31" name="手繪多邊形 22"/>
          <p:cNvSpPr>
            <a:spLocks/>
          </p:cNvSpPr>
          <p:nvPr/>
        </p:nvSpPr>
        <p:spPr bwMode="auto">
          <a:xfrm>
            <a:off x="7250113" y="5334000"/>
            <a:ext cx="153987" cy="965200"/>
          </a:xfrm>
          <a:custGeom>
            <a:avLst/>
            <a:gdLst>
              <a:gd name="T0" fmla="*/ 30 w 51"/>
              <a:gd name="T1" fmla="*/ 91 h 238"/>
              <a:gd name="T2" fmla="*/ 30 w 51"/>
              <a:gd name="T3" fmla="*/ 72 h 238"/>
              <a:gd name="T4" fmla="*/ 47 w 51"/>
              <a:gd name="T5" fmla="*/ 59 h 238"/>
              <a:gd name="T6" fmla="*/ 31 w 51"/>
              <a:gd name="T7" fmla="*/ 45 h 238"/>
              <a:gd name="T8" fmla="*/ 32 w 51"/>
              <a:gd name="T9" fmla="*/ 27 h 238"/>
              <a:gd name="T10" fmla="*/ 47 w 51"/>
              <a:gd name="T11" fmla="*/ 16 h 238"/>
              <a:gd name="T12" fmla="*/ 34 w 51"/>
              <a:gd name="T13" fmla="*/ 1 h 238"/>
              <a:gd name="T14" fmla="*/ 17 w 51"/>
              <a:gd name="T15" fmla="*/ 12 h 238"/>
              <a:gd name="T16" fmla="*/ 28 w 51"/>
              <a:gd name="T17" fmla="*/ 26 h 238"/>
              <a:gd name="T18" fmla="*/ 26 w 51"/>
              <a:gd name="T19" fmla="*/ 45 h 238"/>
              <a:gd name="T20" fmla="*/ 7 w 51"/>
              <a:gd name="T21" fmla="*/ 58 h 238"/>
              <a:gd name="T22" fmla="*/ 25 w 51"/>
              <a:gd name="T23" fmla="*/ 72 h 238"/>
              <a:gd name="T24" fmla="*/ 25 w 51"/>
              <a:gd name="T25" fmla="*/ 91 h 238"/>
              <a:gd name="T26" fmla="*/ 24 w 51"/>
              <a:gd name="T27" fmla="*/ 91 h 238"/>
              <a:gd name="T28" fmla="*/ 0 w 51"/>
              <a:gd name="T29" fmla="*/ 108 h 238"/>
              <a:gd name="T30" fmla="*/ 26 w 51"/>
              <a:gd name="T31" fmla="*/ 121 h 238"/>
              <a:gd name="T32" fmla="*/ 27 w 51"/>
              <a:gd name="T33" fmla="*/ 121 h 238"/>
              <a:gd name="T34" fmla="*/ 40 w 51"/>
              <a:gd name="T35" fmla="*/ 238 h 238"/>
              <a:gd name="T36" fmla="*/ 45 w 51"/>
              <a:gd name="T37" fmla="*/ 237 h 238"/>
              <a:gd name="T38" fmla="*/ 32 w 51"/>
              <a:gd name="T39" fmla="*/ 121 h 238"/>
              <a:gd name="T40" fmla="*/ 51 w 51"/>
              <a:gd name="T41" fmla="*/ 105 h 238"/>
              <a:gd name="T42" fmla="*/ 30 w 51"/>
              <a:gd name="T43" fmla="*/ 9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5"/>
          </a:solidFill>
          <a:ln>
            <a:noFill/>
          </a:ln>
        </p:spPr>
        <p:txBody>
          <a:bodyPr/>
          <a:lstStyle/>
          <a:p>
            <a:pPr>
              <a:defRPr/>
            </a:pPr>
            <a:endParaRPr lang="zh-TW" altLang="en-US">
              <a:solidFill>
                <a:prstClr val="black"/>
              </a:solidFill>
            </a:endParaRPr>
          </a:p>
        </p:txBody>
      </p:sp>
      <p:grpSp>
        <p:nvGrpSpPr>
          <p:cNvPr id="32" name="群組 60"/>
          <p:cNvGrpSpPr>
            <a:grpSpLocks/>
          </p:cNvGrpSpPr>
          <p:nvPr/>
        </p:nvGrpSpPr>
        <p:grpSpPr bwMode="auto">
          <a:xfrm rot="20939549" flipH="1">
            <a:off x="8442325" y="5792788"/>
            <a:ext cx="339725" cy="898525"/>
            <a:chOff x="468143" y="3850559"/>
            <a:chExt cx="1110029" cy="2198079"/>
          </a:xfrm>
        </p:grpSpPr>
        <p:sp>
          <p:nvSpPr>
            <p:cNvPr id="33" name="心形 31"/>
            <p:cNvSpPr/>
            <p:nvPr/>
          </p:nvSpPr>
          <p:spPr bwMode="ltGray">
            <a:xfrm rot="20624671">
              <a:off x="478579" y="3829124"/>
              <a:ext cx="835114" cy="46990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4" name="手繪多邊形 33"/>
            <p:cNvSpPr/>
            <p:nvPr/>
          </p:nvSpPr>
          <p:spPr bwMode="ltGray">
            <a:xfrm rot="20624671">
              <a:off x="1136873" y="4052864"/>
              <a:ext cx="62245" cy="1972834"/>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5" name="心形 31"/>
            <p:cNvSpPr/>
            <p:nvPr/>
          </p:nvSpPr>
          <p:spPr bwMode="ltGray">
            <a:xfrm rot="20392545">
              <a:off x="597812" y="4369222"/>
              <a:ext cx="840302" cy="469909"/>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6" name="心形 31"/>
            <p:cNvSpPr/>
            <p:nvPr/>
          </p:nvSpPr>
          <p:spPr bwMode="ltGray">
            <a:xfrm rot="20416099">
              <a:off x="743017" y="4846949"/>
              <a:ext cx="835114" cy="469909"/>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37" name="手繪多邊形 7"/>
          <p:cNvSpPr>
            <a:spLocks noEditPoints="1"/>
          </p:cNvSpPr>
          <p:nvPr/>
        </p:nvSpPr>
        <p:spPr bwMode="auto">
          <a:xfrm rot="20039175">
            <a:off x="8313970" y="5000897"/>
            <a:ext cx="555506" cy="71845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5"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38" name="手繪多邊形 7"/>
          <p:cNvSpPr>
            <a:spLocks noEditPoints="1"/>
          </p:cNvSpPr>
          <p:nvPr/>
        </p:nvSpPr>
        <p:spPr bwMode="auto">
          <a:xfrm rot="20039175">
            <a:off x="8313738" y="5000625"/>
            <a:ext cx="555625" cy="719138"/>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39" name="手繪多邊形 38"/>
          <p:cNvSpPr/>
          <p:nvPr/>
        </p:nvSpPr>
        <p:spPr>
          <a:xfrm flipH="1">
            <a:off x="5871562" y="6271978"/>
            <a:ext cx="3272438" cy="586022"/>
          </a:xfrm>
          <a:custGeom>
            <a:avLst/>
            <a:gdLst>
              <a:gd name="connsiteX0" fmla="*/ 2609398 w 4292945"/>
              <a:gd name="connsiteY0" fmla="*/ 1127 h 586022"/>
              <a:gd name="connsiteX1" fmla="*/ 54085 w 4292945"/>
              <a:gd name="connsiteY1" fmla="*/ 496906 h 586022"/>
              <a:gd name="connsiteX2" fmla="*/ 0 w 4292945"/>
              <a:gd name="connsiteY2" fmla="*/ 522127 h 586022"/>
              <a:gd name="connsiteX3" fmla="*/ 0 w 4292945"/>
              <a:gd name="connsiteY3" fmla="*/ 586022 h 586022"/>
              <a:gd name="connsiteX4" fmla="*/ 4248386 w 4292945"/>
              <a:gd name="connsiteY4" fmla="*/ 586022 h 586022"/>
              <a:gd name="connsiteX5" fmla="*/ 4285437 w 4292945"/>
              <a:gd name="connsiteY5" fmla="*/ 503727 h 586022"/>
              <a:gd name="connsiteX6" fmla="*/ 4180500 w 4292945"/>
              <a:gd name="connsiteY6" fmla="*/ 265976 h 586022"/>
              <a:gd name="connsiteX7" fmla="*/ 2609398 w 4292945"/>
              <a:gd name="connsiteY7" fmla="*/ 1127 h 586022"/>
              <a:gd name="connsiteX0" fmla="*/ 2609398 w 4363251"/>
              <a:gd name="connsiteY0" fmla="*/ 1127 h 586022"/>
              <a:gd name="connsiteX1" fmla="*/ 54085 w 4363251"/>
              <a:gd name="connsiteY1" fmla="*/ 496906 h 586022"/>
              <a:gd name="connsiteX2" fmla="*/ 0 w 4363251"/>
              <a:gd name="connsiteY2" fmla="*/ 522127 h 586022"/>
              <a:gd name="connsiteX3" fmla="*/ 0 w 4363251"/>
              <a:gd name="connsiteY3" fmla="*/ 586022 h 586022"/>
              <a:gd name="connsiteX4" fmla="*/ 4248386 w 4363251"/>
              <a:gd name="connsiteY4" fmla="*/ 586022 h 586022"/>
              <a:gd name="connsiteX5" fmla="*/ 4285437 w 4363251"/>
              <a:gd name="connsiteY5" fmla="*/ 503727 h 586022"/>
              <a:gd name="connsiteX6" fmla="*/ 4323375 w 4363251"/>
              <a:gd name="connsiteY6" fmla="*/ 265976 h 586022"/>
              <a:gd name="connsiteX7" fmla="*/ 2609398 w 4363251"/>
              <a:gd name="connsiteY7" fmla="*/ 1127 h 58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3251" h="586022">
                <a:moveTo>
                  <a:pt x="2609398" y="1127"/>
                </a:moveTo>
                <a:cubicBezTo>
                  <a:pt x="1792221" y="15641"/>
                  <a:pt x="825621" y="170846"/>
                  <a:pt x="54085" y="496906"/>
                </a:cubicBezTo>
                <a:lnTo>
                  <a:pt x="0" y="522127"/>
                </a:lnTo>
                <a:lnTo>
                  <a:pt x="0" y="586022"/>
                </a:lnTo>
                <a:lnTo>
                  <a:pt x="4248386" y="586022"/>
                </a:lnTo>
                <a:lnTo>
                  <a:pt x="4285437" y="503727"/>
                </a:lnTo>
                <a:cubicBezTo>
                  <a:pt x="4308559" y="404400"/>
                  <a:pt x="4422445" y="320534"/>
                  <a:pt x="4323375" y="265976"/>
                </a:cubicBezTo>
                <a:cubicBezTo>
                  <a:pt x="4067930" y="83447"/>
                  <a:pt x="3324427" y="-11572"/>
                  <a:pt x="2609398" y="1127"/>
                </a:cubicBezTo>
                <a:close/>
              </a:path>
            </a:pathLst>
          </a:custGeom>
          <a:blipFill dpi="0" rotWithShape="1">
            <a:blip r:embed="rId6"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40" name="手繪多邊形 39"/>
          <p:cNvSpPr/>
          <p:nvPr/>
        </p:nvSpPr>
        <p:spPr>
          <a:xfrm flipH="1">
            <a:off x="5894388" y="6454775"/>
            <a:ext cx="2109787" cy="403225"/>
          </a:xfrm>
          <a:custGeom>
            <a:avLst/>
            <a:gdLst>
              <a:gd name="connsiteX0" fmla="*/ 2665553 w 2813674"/>
              <a:gd name="connsiteY0" fmla="*/ 0 h 403958"/>
              <a:gd name="connsiteX1" fmla="*/ 237152 w 2813674"/>
              <a:gd name="connsiteY1" fmla="*/ 349931 h 403958"/>
              <a:gd name="connsiteX2" fmla="*/ 0 w 2813674"/>
              <a:gd name="connsiteY2" fmla="*/ 403958 h 403958"/>
              <a:gd name="connsiteX3" fmla="*/ 2788588 w 2813674"/>
              <a:gd name="connsiteY3" fmla="*/ 403958 h 403958"/>
              <a:gd name="connsiteX4" fmla="*/ 2790509 w 2813674"/>
              <a:gd name="connsiteY4" fmla="*/ 398595 h 403958"/>
              <a:gd name="connsiteX5" fmla="*/ 2665553 w 2813674"/>
              <a:gd name="connsiteY5" fmla="*/ 0 h 403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674" h="403958">
                <a:moveTo>
                  <a:pt x="2665553" y="0"/>
                </a:moveTo>
                <a:cubicBezTo>
                  <a:pt x="1993044" y="3176"/>
                  <a:pt x="1084294" y="164881"/>
                  <a:pt x="237152" y="349931"/>
                </a:cubicBezTo>
                <a:lnTo>
                  <a:pt x="0" y="403958"/>
                </a:lnTo>
                <a:lnTo>
                  <a:pt x="2788588" y="403958"/>
                </a:lnTo>
                <a:lnTo>
                  <a:pt x="2790509" y="398595"/>
                </a:lnTo>
                <a:cubicBezTo>
                  <a:pt x="2839475" y="209361"/>
                  <a:pt x="2816643" y="53298"/>
                  <a:pt x="2665553" y="0"/>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41" name="手繪多邊形 40"/>
          <p:cNvSpPr/>
          <p:nvPr/>
        </p:nvSpPr>
        <p:spPr>
          <a:xfrm flipH="1">
            <a:off x="1" y="5903862"/>
            <a:ext cx="6876092" cy="954147"/>
          </a:xfrm>
          <a:custGeom>
            <a:avLst/>
            <a:gdLst>
              <a:gd name="connsiteX0" fmla="*/ 6200016 w 9168122"/>
              <a:gd name="connsiteY0" fmla="*/ 742 h 954147"/>
              <a:gd name="connsiteX1" fmla="*/ 69331 w 9168122"/>
              <a:gd name="connsiteY1" fmla="*/ 915697 h 954147"/>
              <a:gd name="connsiteX2" fmla="*/ 0 w 9168122"/>
              <a:gd name="connsiteY2" fmla="*/ 954147 h 954147"/>
              <a:gd name="connsiteX3" fmla="*/ 9168122 w 9168122"/>
              <a:gd name="connsiteY3" fmla="*/ 954147 h 954147"/>
              <a:gd name="connsiteX4" fmla="*/ 9168122 w 9168122"/>
              <a:gd name="connsiteY4" fmla="*/ 445610 h 954147"/>
              <a:gd name="connsiteX5" fmla="*/ 9098829 w 9168122"/>
              <a:gd name="connsiteY5" fmla="*/ 412514 h 954147"/>
              <a:gd name="connsiteX6" fmla="*/ 6200016 w 9168122"/>
              <a:gd name="connsiteY6" fmla="*/ 742 h 954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8122" h="954147">
                <a:moveTo>
                  <a:pt x="6200016" y="742"/>
                </a:moveTo>
                <a:cubicBezTo>
                  <a:pt x="3908340" y="-19993"/>
                  <a:pt x="1196643" y="396644"/>
                  <a:pt x="69331" y="915697"/>
                </a:cubicBezTo>
                <a:lnTo>
                  <a:pt x="0" y="954147"/>
                </a:lnTo>
                <a:lnTo>
                  <a:pt x="9168122" y="954147"/>
                </a:lnTo>
                <a:lnTo>
                  <a:pt x="9168122" y="445610"/>
                </a:lnTo>
                <a:lnTo>
                  <a:pt x="9098829" y="412514"/>
                </a:lnTo>
                <a:cubicBezTo>
                  <a:pt x="8414059" y="133988"/>
                  <a:pt x="7360931" y="11246"/>
                  <a:pt x="6200016" y="742"/>
                </a:cubicBezTo>
                <a:close/>
              </a:path>
            </a:pathLst>
          </a:custGeom>
          <a:blipFill dpi="0" rotWithShape="1">
            <a:blip r:embed="rId6"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grpSp>
        <p:nvGrpSpPr>
          <p:cNvPr id="42" name="群組 70"/>
          <p:cNvGrpSpPr>
            <a:grpSpLocks/>
          </p:cNvGrpSpPr>
          <p:nvPr/>
        </p:nvGrpSpPr>
        <p:grpSpPr bwMode="auto">
          <a:xfrm rot="359119" flipH="1">
            <a:off x="2649538" y="4467225"/>
            <a:ext cx="561975" cy="255588"/>
            <a:chOff x="11572034" y="6157344"/>
            <a:chExt cx="478917" cy="163826"/>
          </a:xfrm>
        </p:grpSpPr>
        <p:sp>
          <p:nvSpPr>
            <p:cNvPr id="43" name="心形 4"/>
            <p:cNvSpPr/>
            <p:nvPr/>
          </p:nvSpPr>
          <p:spPr>
            <a:xfrm rot="15055303">
              <a:off x="11892921" y="6115936"/>
              <a:ext cx="126176" cy="20293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4" name="心形 4"/>
            <p:cNvSpPr/>
            <p:nvPr/>
          </p:nvSpPr>
          <p:spPr>
            <a:xfrm rot="7354892" flipH="1">
              <a:off x="11612580" y="6126569"/>
              <a:ext cx="126176" cy="20293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5" name="手繪多邊形 44"/>
            <p:cNvSpPr/>
            <p:nvPr/>
          </p:nvSpPr>
          <p:spPr>
            <a:xfrm>
              <a:off x="11737849" y="6243674"/>
              <a:ext cx="59526" cy="7428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6" name="手繪多邊形 45"/>
            <p:cNvSpPr/>
            <p:nvPr/>
          </p:nvSpPr>
          <p:spPr>
            <a:xfrm rot="944818" flipH="1">
              <a:off x="11808086" y="6227727"/>
              <a:ext cx="59526" cy="74281"/>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400551" y="381000"/>
            <a:ext cx="4110038" cy="3048000"/>
          </a:xfrm>
        </p:spPr>
        <p:txBody>
          <a:bodyPr>
            <a:normAutofit/>
          </a:bodyPr>
          <a:lstStyle>
            <a:lvl1pPr latinLnBrk="0">
              <a:defRPr lang="zh-TW" sz="5200" b="1"/>
            </a:lvl1pPr>
          </a:lstStyle>
          <a:p>
            <a:r>
              <a:rPr lang="zh-TW" altLang="en-US"/>
              <a:t>按一下以編輯母片標題樣式</a:t>
            </a:r>
            <a:endParaRPr lang="zh-TW"/>
          </a:p>
        </p:txBody>
      </p:sp>
      <p:sp>
        <p:nvSpPr>
          <p:cNvPr id="3" name="文字版面配置區 2"/>
          <p:cNvSpPr>
            <a:spLocks noGrp="1"/>
          </p:cNvSpPr>
          <p:nvPr>
            <p:ph type="body" idx="1"/>
          </p:nvPr>
        </p:nvSpPr>
        <p:spPr>
          <a:xfrm>
            <a:off x="4400551" y="3581401"/>
            <a:ext cx="4110038" cy="762000"/>
          </a:xfrm>
        </p:spPr>
        <p:txBody>
          <a:bodyPr/>
          <a:lstStyle>
            <a:lvl1pPr marL="0" indent="0" latinLnBrk="0">
              <a:buNone/>
              <a:defRPr lang="zh-TW" sz="2400">
                <a:solidFill>
                  <a:schemeClr val="tx1">
                    <a:lumMod val="65000"/>
                    <a:lumOff val="35000"/>
                  </a:schemeClr>
                </a:solidFill>
              </a:defRPr>
            </a:lvl1pPr>
            <a:lvl2pPr marL="457178" indent="0" latinLnBrk="0">
              <a:buNone/>
              <a:defRPr lang="zh-TW" sz="2000">
                <a:solidFill>
                  <a:schemeClr val="tx1">
                    <a:tint val="75000"/>
                  </a:schemeClr>
                </a:solidFill>
              </a:defRPr>
            </a:lvl2pPr>
            <a:lvl3pPr marL="914354" indent="0" latinLnBrk="0">
              <a:buNone/>
              <a:defRPr lang="zh-TW" sz="1800">
                <a:solidFill>
                  <a:schemeClr val="tx1">
                    <a:tint val="75000"/>
                  </a:schemeClr>
                </a:solidFill>
              </a:defRPr>
            </a:lvl3pPr>
            <a:lvl4pPr marL="1371532" indent="0" latinLnBrk="0">
              <a:buNone/>
              <a:defRPr lang="zh-TW" sz="1600">
                <a:solidFill>
                  <a:schemeClr val="tx1">
                    <a:tint val="75000"/>
                  </a:schemeClr>
                </a:solidFill>
              </a:defRPr>
            </a:lvl4pPr>
            <a:lvl5pPr marL="1828709" indent="0" latinLnBrk="0">
              <a:buNone/>
              <a:defRPr lang="zh-TW" sz="1600">
                <a:solidFill>
                  <a:schemeClr val="tx1">
                    <a:tint val="75000"/>
                  </a:schemeClr>
                </a:solidFill>
              </a:defRPr>
            </a:lvl5pPr>
            <a:lvl6pPr marL="2285886" indent="0" latinLnBrk="0">
              <a:buNone/>
              <a:defRPr lang="zh-TW" sz="1600">
                <a:solidFill>
                  <a:schemeClr val="tx1">
                    <a:tint val="75000"/>
                  </a:schemeClr>
                </a:solidFill>
              </a:defRPr>
            </a:lvl6pPr>
            <a:lvl7pPr marL="2743062" indent="0" latinLnBrk="0">
              <a:buNone/>
              <a:defRPr lang="zh-TW" sz="1600">
                <a:solidFill>
                  <a:schemeClr val="tx1">
                    <a:tint val="75000"/>
                  </a:schemeClr>
                </a:solidFill>
              </a:defRPr>
            </a:lvl7pPr>
            <a:lvl8pPr marL="3200240" indent="0" latinLnBrk="0">
              <a:buNone/>
              <a:defRPr lang="zh-TW" sz="1600">
                <a:solidFill>
                  <a:schemeClr val="tx1">
                    <a:tint val="75000"/>
                  </a:schemeClr>
                </a:solidFill>
              </a:defRPr>
            </a:lvl8pPr>
            <a:lvl9pPr marL="3657418" indent="0" latinLnBrk="0">
              <a:buNone/>
              <a:defRPr lang="zh-TW" sz="1600">
                <a:solidFill>
                  <a:schemeClr val="tx1">
                    <a:tint val="75000"/>
                  </a:schemeClr>
                </a:solidFill>
              </a:defRPr>
            </a:lvl9pPr>
          </a:lstStyle>
          <a:p>
            <a:pPr lvl="0"/>
            <a:r>
              <a:rPr lang="zh-TW" altLang="en-US"/>
              <a:t>按一下以編輯母片文字樣式</a:t>
            </a:r>
          </a:p>
        </p:txBody>
      </p:sp>
    </p:spTree>
    <p:extLst>
      <p:ext uri="{BB962C8B-B14F-4D97-AF65-F5344CB8AC3E}">
        <p14:creationId xmlns:p14="http://schemas.microsoft.com/office/powerpoint/2010/main" val="2076962612"/>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內容版面配置區 2"/>
          <p:cNvSpPr>
            <a:spLocks noGrp="1"/>
          </p:cNvSpPr>
          <p:nvPr>
            <p:ph sz="half" idx="1"/>
          </p:nvPr>
        </p:nvSpPr>
        <p:spPr>
          <a:xfrm>
            <a:off x="914400" y="1904999"/>
            <a:ext cx="3429000" cy="4038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內容版面配置區 3"/>
          <p:cNvSpPr>
            <a:spLocks noGrp="1"/>
          </p:cNvSpPr>
          <p:nvPr>
            <p:ph sz="half" idx="2"/>
          </p:nvPr>
        </p:nvSpPr>
        <p:spPr>
          <a:xfrm>
            <a:off x="4800600" y="1904999"/>
            <a:ext cx="3429000" cy="4038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5" name="日期版面配置區 4"/>
          <p:cNvSpPr>
            <a:spLocks noGrp="1"/>
          </p:cNvSpPr>
          <p:nvPr>
            <p:ph type="dt" sz="half" idx="10"/>
          </p:nvPr>
        </p:nvSpPr>
        <p:spPr/>
        <p:txBody>
          <a:bodyPr/>
          <a:lstStyle>
            <a:lvl1pPr>
              <a:defRPr/>
            </a:lvl1pPr>
          </a:lstStyle>
          <a:p>
            <a:pPr>
              <a:defRPr/>
            </a:pPr>
            <a:fld id="{D7F7E1D7-010C-4AC8-A351-E419317A3681}" type="datetimeFigureOut">
              <a:rPr lang="zh-TW" altLang="en-US">
                <a:solidFill>
                  <a:prstClr val="black"/>
                </a:solidFill>
              </a:rPr>
              <a:pPr>
                <a:defRPr/>
              </a:pPr>
              <a:t>2023/1/6</a:t>
            </a:fld>
            <a:endParaRPr altLang="en-US">
              <a:solidFill>
                <a:prstClr val="black"/>
              </a:solidFill>
            </a:endParaRPr>
          </a:p>
        </p:txBody>
      </p:sp>
      <p:sp>
        <p:nvSpPr>
          <p:cNvPr id="6"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AB99A224-807A-4E2D-8809-4E29CCD7FCF7}"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3885303131"/>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文字版面配置區 2"/>
          <p:cNvSpPr>
            <a:spLocks noGrp="1"/>
          </p:cNvSpPr>
          <p:nvPr>
            <p:ph type="body" idx="1"/>
          </p:nvPr>
        </p:nvSpPr>
        <p:spPr>
          <a:xfrm>
            <a:off x="914400" y="1905000"/>
            <a:ext cx="3429000" cy="685800"/>
          </a:xfrm>
        </p:spPr>
        <p:txBody>
          <a:bodyPr anchor="ctr"/>
          <a:lstStyle>
            <a:lvl1pPr marL="0" indent="0" latinLnBrk="0">
              <a:buNone/>
              <a:defRPr lang="zh-TW" sz="2400" b="0"/>
            </a:lvl1pPr>
            <a:lvl2pPr marL="457178" indent="0" latinLnBrk="0">
              <a:buNone/>
              <a:defRPr lang="zh-TW" sz="2000" b="1"/>
            </a:lvl2pPr>
            <a:lvl3pPr marL="914354" indent="0" latinLnBrk="0">
              <a:buNone/>
              <a:defRPr lang="zh-TW" sz="1800" b="1"/>
            </a:lvl3pPr>
            <a:lvl4pPr marL="1371532" indent="0" latinLnBrk="0">
              <a:buNone/>
              <a:defRPr lang="zh-TW" sz="1600" b="1"/>
            </a:lvl4pPr>
            <a:lvl5pPr marL="1828709" indent="0" latinLnBrk="0">
              <a:buNone/>
              <a:defRPr lang="zh-TW" sz="1600" b="1"/>
            </a:lvl5pPr>
            <a:lvl6pPr marL="2285886" indent="0" latinLnBrk="0">
              <a:buNone/>
              <a:defRPr lang="zh-TW" sz="1600" b="1"/>
            </a:lvl6pPr>
            <a:lvl7pPr marL="2743062" indent="0" latinLnBrk="0">
              <a:buNone/>
              <a:defRPr lang="zh-TW" sz="1600" b="1"/>
            </a:lvl7pPr>
            <a:lvl8pPr marL="3200240" indent="0" latinLnBrk="0">
              <a:buNone/>
              <a:defRPr lang="zh-TW" sz="1600" b="1"/>
            </a:lvl8pPr>
            <a:lvl9pPr marL="3657418" indent="0" latinLnBrk="0">
              <a:buNone/>
              <a:defRPr lang="zh-TW" sz="1600" b="1"/>
            </a:lvl9pPr>
          </a:lstStyle>
          <a:p>
            <a:pPr lvl="0"/>
            <a:r>
              <a:rPr lang="zh-TW" altLang="en-US"/>
              <a:t>按一下以編輯母片文字樣式</a:t>
            </a:r>
          </a:p>
        </p:txBody>
      </p:sp>
      <p:sp>
        <p:nvSpPr>
          <p:cNvPr id="4" name="內容版面配置區 3"/>
          <p:cNvSpPr>
            <a:spLocks noGrp="1"/>
          </p:cNvSpPr>
          <p:nvPr>
            <p:ph sz="half" idx="2"/>
          </p:nvPr>
        </p:nvSpPr>
        <p:spPr>
          <a:xfrm>
            <a:off x="914400" y="2667008"/>
            <a:ext cx="3429000" cy="3276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5" name="文字版面配置區 4"/>
          <p:cNvSpPr>
            <a:spLocks noGrp="1"/>
          </p:cNvSpPr>
          <p:nvPr>
            <p:ph type="body" sz="quarter" idx="3"/>
          </p:nvPr>
        </p:nvSpPr>
        <p:spPr>
          <a:xfrm>
            <a:off x="4800600" y="1905000"/>
            <a:ext cx="3429000" cy="685800"/>
          </a:xfrm>
        </p:spPr>
        <p:txBody>
          <a:bodyPr anchor="ctr"/>
          <a:lstStyle>
            <a:lvl1pPr marL="0" indent="0" latinLnBrk="0">
              <a:buNone/>
              <a:defRPr lang="zh-TW" sz="2400" b="0"/>
            </a:lvl1pPr>
            <a:lvl2pPr marL="457178" indent="0" latinLnBrk="0">
              <a:buNone/>
              <a:defRPr lang="zh-TW" sz="2000" b="1"/>
            </a:lvl2pPr>
            <a:lvl3pPr marL="914354" indent="0" latinLnBrk="0">
              <a:buNone/>
              <a:defRPr lang="zh-TW" sz="1800" b="1"/>
            </a:lvl3pPr>
            <a:lvl4pPr marL="1371532" indent="0" latinLnBrk="0">
              <a:buNone/>
              <a:defRPr lang="zh-TW" sz="1600" b="1"/>
            </a:lvl4pPr>
            <a:lvl5pPr marL="1828709" indent="0" latinLnBrk="0">
              <a:buNone/>
              <a:defRPr lang="zh-TW" sz="1600" b="1"/>
            </a:lvl5pPr>
            <a:lvl6pPr marL="2285886" indent="0" latinLnBrk="0">
              <a:buNone/>
              <a:defRPr lang="zh-TW" sz="1600" b="1"/>
            </a:lvl6pPr>
            <a:lvl7pPr marL="2743062" indent="0" latinLnBrk="0">
              <a:buNone/>
              <a:defRPr lang="zh-TW" sz="1600" b="1"/>
            </a:lvl7pPr>
            <a:lvl8pPr marL="3200240" indent="0" latinLnBrk="0">
              <a:buNone/>
              <a:defRPr lang="zh-TW" sz="1600" b="1"/>
            </a:lvl8pPr>
            <a:lvl9pPr marL="3657418" indent="0" latinLnBrk="0">
              <a:buNone/>
              <a:defRPr lang="zh-TW" sz="1600" b="1"/>
            </a:lvl9pPr>
          </a:lstStyle>
          <a:p>
            <a:pPr lvl="0"/>
            <a:r>
              <a:rPr lang="zh-TW" altLang="en-US"/>
              <a:t>按一下以編輯母片文字樣式</a:t>
            </a:r>
          </a:p>
        </p:txBody>
      </p:sp>
      <p:sp>
        <p:nvSpPr>
          <p:cNvPr id="6" name="內容版面配置區 5"/>
          <p:cNvSpPr>
            <a:spLocks noGrp="1"/>
          </p:cNvSpPr>
          <p:nvPr>
            <p:ph sz="quarter" idx="4"/>
          </p:nvPr>
        </p:nvSpPr>
        <p:spPr>
          <a:xfrm>
            <a:off x="4800600" y="2667008"/>
            <a:ext cx="3429000" cy="3276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7" name="日期版面配置區 6"/>
          <p:cNvSpPr>
            <a:spLocks noGrp="1"/>
          </p:cNvSpPr>
          <p:nvPr>
            <p:ph type="dt" sz="half" idx="10"/>
          </p:nvPr>
        </p:nvSpPr>
        <p:spPr/>
        <p:txBody>
          <a:bodyPr/>
          <a:lstStyle>
            <a:lvl1pPr>
              <a:defRPr/>
            </a:lvl1pPr>
          </a:lstStyle>
          <a:p>
            <a:pPr>
              <a:defRPr/>
            </a:pPr>
            <a:fld id="{E9469164-2FA1-4FDF-9697-2C9F22DDEC9D}" type="datetimeFigureOut">
              <a:rPr lang="zh-TW" altLang="en-US">
                <a:solidFill>
                  <a:prstClr val="black"/>
                </a:solidFill>
              </a:rPr>
              <a:pPr>
                <a:defRPr/>
              </a:pPr>
              <a:t>2023/1/6</a:t>
            </a:fld>
            <a:endParaRPr altLang="en-US">
              <a:solidFill>
                <a:prstClr val="black"/>
              </a:solidFill>
            </a:endParaRPr>
          </a:p>
        </p:txBody>
      </p:sp>
      <p:sp>
        <p:nvSpPr>
          <p:cNvPr id="8" name="頁尾版面配置區 7"/>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9" name="投影片編號版面配置區 8"/>
          <p:cNvSpPr>
            <a:spLocks noGrp="1"/>
          </p:cNvSpPr>
          <p:nvPr>
            <p:ph type="sldNum" sz="quarter" idx="12"/>
          </p:nvPr>
        </p:nvSpPr>
        <p:spPr/>
        <p:txBody>
          <a:bodyPr/>
          <a:lstStyle>
            <a:lvl1pPr>
              <a:defRPr/>
            </a:lvl1pPr>
          </a:lstStyle>
          <a:p>
            <a:pPr>
              <a:defRPr/>
            </a:pPr>
            <a:fld id="{730EC473-FD28-462D-A9E2-176D5488A6AC}"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3344136407"/>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日期版面配置區 2"/>
          <p:cNvSpPr>
            <a:spLocks noGrp="1"/>
          </p:cNvSpPr>
          <p:nvPr>
            <p:ph type="dt" sz="half" idx="10"/>
          </p:nvPr>
        </p:nvSpPr>
        <p:spPr/>
        <p:txBody>
          <a:bodyPr/>
          <a:lstStyle>
            <a:lvl1pPr>
              <a:defRPr/>
            </a:lvl1pPr>
          </a:lstStyle>
          <a:p>
            <a:pPr>
              <a:defRPr/>
            </a:pPr>
            <a:fld id="{D83160B2-FE04-4579-BCCD-1409CB1A96E9}" type="datetimeFigureOut">
              <a:rPr lang="zh-TW" altLang="en-US">
                <a:solidFill>
                  <a:prstClr val="black"/>
                </a:solidFill>
              </a:rPr>
              <a:pPr>
                <a:defRPr/>
              </a:pPr>
              <a:t>2023/1/6</a:t>
            </a:fld>
            <a:endParaRPr altLang="en-US">
              <a:solidFill>
                <a:prstClr val="black"/>
              </a:solidFill>
            </a:endParaRPr>
          </a:p>
        </p:txBody>
      </p:sp>
      <p:sp>
        <p:nvSpPr>
          <p:cNvPr id="4" name="頁尾版面配置區 3"/>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5" name="投影片編號版面配置區 4"/>
          <p:cNvSpPr>
            <a:spLocks noGrp="1"/>
          </p:cNvSpPr>
          <p:nvPr>
            <p:ph type="sldNum" sz="quarter" idx="12"/>
          </p:nvPr>
        </p:nvSpPr>
        <p:spPr/>
        <p:txBody>
          <a:bodyPr/>
          <a:lstStyle>
            <a:lvl1pPr>
              <a:defRPr/>
            </a:lvl1pPr>
          </a:lstStyle>
          <a:p>
            <a:pPr>
              <a:defRPr/>
            </a:pPr>
            <a:fld id="{6391F13A-0E65-4F32-BAF9-3A692CEC68B6}"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42267354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D9773CA8-FB42-402E-B6F4-60E3EF9AF5FA}" type="datetimeFigureOut">
              <a:rPr lang="zh-TW" altLang="en-US">
                <a:solidFill>
                  <a:prstClr val="black"/>
                </a:solidFill>
              </a:rPr>
              <a:pPr>
                <a:defRPr/>
              </a:pPr>
              <a:t>2023/1/6</a:t>
            </a:fld>
            <a:endParaRPr altLang="en-US">
              <a:solidFill>
                <a:prstClr val="black"/>
              </a:solidFill>
            </a:endParaRPr>
          </a:p>
        </p:txBody>
      </p:sp>
      <p:sp>
        <p:nvSpPr>
          <p:cNvPr id="3" name="頁尾版面配置區 2"/>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4" name="投影片編號版面配置區 3"/>
          <p:cNvSpPr>
            <a:spLocks noGrp="1"/>
          </p:cNvSpPr>
          <p:nvPr>
            <p:ph type="sldNum" sz="quarter" idx="12"/>
          </p:nvPr>
        </p:nvSpPr>
        <p:spPr/>
        <p:txBody>
          <a:bodyPr/>
          <a:lstStyle>
            <a:lvl1pPr>
              <a:defRPr/>
            </a:lvl1pPr>
          </a:lstStyle>
          <a:p>
            <a:pPr>
              <a:defRPr/>
            </a:pPr>
            <a:fld id="{01A04118-4F67-46B8-B8C0-F6574D18C535}"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27948238"/>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含標題的內容">
    <p:spTree>
      <p:nvGrpSpPr>
        <p:cNvPr id="1" name=""/>
        <p:cNvGrpSpPr/>
        <p:nvPr/>
      </p:nvGrpSpPr>
      <p:grpSpPr>
        <a:xfrm>
          <a:off x="0" y="0"/>
          <a:ext cx="0" cy="0"/>
          <a:chOff x="0" y="0"/>
          <a:chExt cx="0" cy="0"/>
        </a:xfrm>
      </p:grpSpPr>
      <p:sp>
        <p:nvSpPr>
          <p:cNvPr id="5" name="手繪多邊形 4"/>
          <p:cNvSpPr/>
          <p:nvPr/>
        </p:nvSpPr>
        <p:spPr>
          <a:xfrm>
            <a:off x="7861300" y="4432300"/>
            <a:ext cx="1282700" cy="1966913"/>
          </a:xfrm>
          <a:custGeom>
            <a:avLst/>
            <a:gdLst>
              <a:gd name="connsiteX0" fmla="*/ 864254 w 1710402"/>
              <a:gd name="connsiteY0" fmla="*/ 239 h 1967208"/>
              <a:gd name="connsiteX1" fmla="*/ 1290650 w 1710402"/>
              <a:gd name="connsiteY1" fmla="*/ 251125 h 1967208"/>
              <a:gd name="connsiteX2" fmla="*/ 1632345 w 1710402"/>
              <a:gd name="connsiteY2" fmla="*/ 102925 h 1967208"/>
              <a:gd name="connsiteX3" fmla="*/ 1710402 w 1710402"/>
              <a:gd name="connsiteY3" fmla="*/ 89867 h 1967208"/>
              <a:gd name="connsiteX4" fmla="*/ 1710402 w 1710402"/>
              <a:gd name="connsiteY4" fmla="*/ 1949040 h 1967208"/>
              <a:gd name="connsiteX5" fmla="*/ 1639461 w 1710402"/>
              <a:gd name="connsiteY5" fmla="*/ 1961691 h 1967208"/>
              <a:gd name="connsiteX6" fmla="*/ 1041765 w 1710402"/>
              <a:gd name="connsiteY6" fmla="*/ 1652740 h 1967208"/>
              <a:gd name="connsiteX7" fmla="*/ 321309 w 1710402"/>
              <a:gd name="connsiteY7" fmla="*/ 761994 h 1967208"/>
              <a:gd name="connsiteX8" fmla="*/ 864254 w 1710402"/>
              <a:gd name="connsiteY8" fmla="*/ 239 h 196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0402" h="1967208">
                <a:moveTo>
                  <a:pt x="864254" y="239"/>
                </a:moveTo>
                <a:cubicBezTo>
                  <a:pt x="1045722" y="-4719"/>
                  <a:pt x="1214238" y="66918"/>
                  <a:pt x="1290650" y="251125"/>
                </a:cubicBezTo>
                <a:cubicBezTo>
                  <a:pt x="1406496" y="176214"/>
                  <a:pt x="1521805" y="128397"/>
                  <a:pt x="1632345" y="102925"/>
                </a:cubicBezTo>
                <a:lnTo>
                  <a:pt x="1710402" y="89867"/>
                </a:lnTo>
                <a:lnTo>
                  <a:pt x="1710402" y="1949040"/>
                </a:lnTo>
                <a:lnTo>
                  <a:pt x="1639461" y="1961691"/>
                </a:lnTo>
                <a:cubicBezTo>
                  <a:pt x="1410180" y="1990301"/>
                  <a:pt x="1159658" y="1910631"/>
                  <a:pt x="1041765" y="1652740"/>
                </a:cubicBezTo>
                <a:cubicBezTo>
                  <a:pt x="343141" y="2181075"/>
                  <a:pt x="-460277" y="1203001"/>
                  <a:pt x="321309" y="761994"/>
                </a:cubicBezTo>
                <a:cubicBezTo>
                  <a:pt x="3107" y="392760"/>
                  <a:pt x="465025" y="11144"/>
                  <a:pt x="864254" y="23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 name="手繪多邊形 5"/>
          <p:cNvSpPr/>
          <p:nvPr/>
        </p:nvSpPr>
        <p:spPr>
          <a:xfrm>
            <a:off x="6389688" y="5821363"/>
            <a:ext cx="1322387" cy="1036637"/>
          </a:xfrm>
          <a:custGeom>
            <a:avLst/>
            <a:gdLst>
              <a:gd name="connsiteX0" fmla="*/ 524938 w 1762631"/>
              <a:gd name="connsiteY0" fmla="*/ 145 h 1036469"/>
              <a:gd name="connsiteX1" fmla="*/ 783926 w 1762631"/>
              <a:gd name="connsiteY1" fmla="*/ 152531 h 1036469"/>
              <a:gd name="connsiteX2" fmla="*/ 1492037 w 1762631"/>
              <a:gd name="connsiteY2" fmla="*/ 391220 h 1036469"/>
              <a:gd name="connsiteX3" fmla="*/ 1641126 w 1762631"/>
              <a:gd name="connsiteY3" fmla="*/ 998749 h 1036469"/>
              <a:gd name="connsiteX4" fmla="*/ 1591828 w 1762631"/>
              <a:gd name="connsiteY4" fmla="*/ 1036469 h 1036469"/>
              <a:gd name="connsiteX5" fmla="*/ 654282 w 1762631"/>
              <a:gd name="connsiteY5" fmla="*/ 1036469 h 1036469"/>
              <a:gd name="connsiteX6" fmla="*/ 632756 w 1762631"/>
              <a:gd name="connsiteY6" fmla="*/ 1003856 h 1036469"/>
              <a:gd name="connsiteX7" fmla="*/ 580274 w 1762631"/>
              <a:gd name="connsiteY7" fmla="*/ 1036469 h 1036469"/>
              <a:gd name="connsiteX8" fmla="*/ 171579 w 1762631"/>
              <a:gd name="connsiteY8" fmla="*/ 1036469 h 1036469"/>
              <a:gd name="connsiteX9" fmla="*/ 125213 w 1762631"/>
              <a:gd name="connsiteY9" fmla="*/ 1003584 h 1036469"/>
              <a:gd name="connsiteX10" fmla="*/ 195159 w 1762631"/>
              <a:gd name="connsiteY10" fmla="*/ 462827 h 1036469"/>
              <a:gd name="connsiteX11" fmla="*/ 524938 w 1762631"/>
              <a:gd name="connsiteY11" fmla="*/ 145 h 103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2631" h="1036469">
                <a:moveTo>
                  <a:pt x="524938" y="145"/>
                </a:moveTo>
                <a:cubicBezTo>
                  <a:pt x="635160" y="-2866"/>
                  <a:pt x="737514" y="40645"/>
                  <a:pt x="783926" y="152531"/>
                </a:cubicBezTo>
                <a:cubicBezTo>
                  <a:pt x="1159198" y="-90137"/>
                  <a:pt x="1525189" y="135292"/>
                  <a:pt x="1492037" y="391220"/>
                </a:cubicBezTo>
                <a:cubicBezTo>
                  <a:pt x="1808383" y="406718"/>
                  <a:pt x="1832656" y="815199"/>
                  <a:pt x="1641126" y="998749"/>
                </a:cubicBezTo>
                <a:lnTo>
                  <a:pt x="1591828" y="1036469"/>
                </a:lnTo>
                <a:lnTo>
                  <a:pt x="654282" y="1036469"/>
                </a:lnTo>
                <a:lnTo>
                  <a:pt x="632756" y="1003856"/>
                </a:lnTo>
                <a:lnTo>
                  <a:pt x="580274" y="1036469"/>
                </a:lnTo>
                <a:lnTo>
                  <a:pt x="171579" y="1036469"/>
                </a:lnTo>
                <a:lnTo>
                  <a:pt x="125213" y="1003584"/>
                </a:lnTo>
                <a:cubicBezTo>
                  <a:pt x="-34299" y="867387"/>
                  <a:pt x="-71874" y="613499"/>
                  <a:pt x="195159" y="462827"/>
                </a:cubicBezTo>
                <a:cubicBezTo>
                  <a:pt x="1887" y="238558"/>
                  <a:pt x="282450" y="6769"/>
                  <a:pt x="524938" y="1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7" name="手繪多邊形 6"/>
          <p:cNvSpPr/>
          <p:nvPr/>
        </p:nvSpPr>
        <p:spPr>
          <a:xfrm>
            <a:off x="1143" y="6194218"/>
            <a:ext cx="9141714" cy="663782"/>
          </a:xfrm>
          <a:custGeom>
            <a:avLst/>
            <a:gdLst>
              <a:gd name="connsiteX0" fmla="*/ 2898990 w 12195510"/>
              <a:gd name="connsiteY0" fmla="*/ 1130 h 705247"/>
              <a:gd name="connsiteX1" fmla="*/ 3489295 w 12195510"/>
              <a:gd name="connsiteY1" fmla="*/ 1219 h 705247"/>
              <a:gd name="connsiteX2" fmla="*/ 12036716 w 12195510"/>
              <a:gd name="connsiteY2" fmla="*/ 341913 h 705247"/>
              <a:gd name="connsiteX3" fmla="*/ 12195510 w 12195510"/>
              <a:gd name="connsiteY3" fmla="*/ 328917 h 705247"/>
              <a:gd name="connsiteX4" fmla="*/ 12195510 w 12195510"/>
              <a:gd name="connsiteY4" fmla="*/ 705247 h 705247"/>
              <a:gd name="connsiteX5" fmla="*/ 0 w 12195510"/>
              <a:gd name="connsiteY5" fmla="*/ 705247 h 705247"/>
              <a:gd name="connsiteX6" fmla="*/ 0 w 12195510"/>
              <a:gd name="connsiteY6" fmla="*/ 253521 h 705247"/>
              <a:gd name="connsiteX7" fmla="*/ 297990 w 12195510"/>
              <a:gd name="connsiteY7" fmla="*/ 189201 h 705247"/>
              <a:gd name="connsiteX8" fmla="*/ 2898990 w 12195510"/>
              <a:gd name="connsiteY8" fmla="*/ 1130 h 705247"/>
              <a:gd name="connsiteX0" fmla="*/ 2898990 w 12195510"/>
              <a:gd name="connsiteY0" fmla="*/ 0 h 704117"/>
              <a:gd name="connsiteX1" fmla="*/ 3489295 w 12195510"/>
              <a:gd name="connsiteY1" fmla="*/ 89 h 704117"/>
              <a:gd name="connsiteX2" fmla="*/ 12036716 w 12195510"/>
              <a:gd name="connsiteY2" fmla="*/ 340783 h 704117"/>
              <a:gd name="connsiteX3" fmla="*/ 12195510 w 12195510"/>
              <a:gd name="connsiteY3" fmla="*/ 327787 h 704117"/>
              <a:gd name="connsiteX4" fmla="*/ 12195510 w 12195510"/>
              <a:gd name="connsiteY4" fmla="*/ 704117 h 704117"/>
              <a:gd name="connsiteX5" fmla="*/ 0 w 12195510"/>
              <a:gd name="connsiteY5" fmla="*/ 704117 h 704117"/>
              <a:gd name="connsiteX6" fmla="*/ 0 w 12195510"/>
              <a:gd name="connsiteY6" fmla="*/ 252391 h 704117"/>
              <a:gd name="connsiteX7" fmla="*/ 2898990 w 12195510"/>
              <a:gd name="connsiteY7" fmla="*/ 0 h 704117"/>
              <a:gd name="connsiteX0" fmla="*/ 0 w 12195510"/>
              <a:gd name="connsiteY0" fmla="*/ 252302 h 704028"/>
              <a:gd name="connsiteX1" fmla="*/ 3489295 w 12195510"/>
              <a:gd name="connsiteY1" fmla="*/ 0 h 704028"/>
              <a:gd name="connsiteX2" fmla="*/ 12036716 w 12195510"/>
              <a:gd name="connsiteY2" fmla="*/ 340694 h 704028"/>
              <a:gd name="connsiteX3" fmla="*/ 12195510 w 12195510"/>
              <a:gd name="connsiteY3" fmla="*/ 327698 h 704028"/>
              <a:gd name="connsiteX4" fmla="*/ 12195510 w 12195510"/>
              <a:gd name="connsiteY4" fmla="*/ 704028 h 704028"/>
              <a:gd name="connsiteX5" fmla="*/ 0 w 12195510"/>
              <a:gd name="connsiteY5" fmla="*/ 704028 h 704028"/>
              <a:gd name="connsiteX6" fmla="*/ 0 w 12195510"/>
              <a:gd name="connsiteY6" fmla="*/ 252302 h 704028"/>
              <a:gd name="connsiteX0" fmla="*/ 0 w 12195510"/>
              <a:gd name="connsiteY0" fmla="*/ 264208 h 715934"/>
              <a:gd name="connsiteX1" fmla="*/ 3501201 w 12195510"/>
              <a:gd name="connsiteY1" fmla="*/ 0 h 715934"/>
              <a:gd name="connsiteX2" fmla="*/ 12036716 w 12195510"/>
              <a:gd name="connsiteY2" fmla="*/ 352600 h 715934"/>
              <a:gd name="connsiteX3" fmla="*/ 12195510 w 12195510"/>
              <a:gd name="connsiteY3" fmla="*/ 339604 h 715934"/>
              <a:gd name="connsiteX4" fmla="*/ 12195510 w 12195510"/>
              <a:gd name="connsiteY4" fmla="*/ 715934 h 715934"/>
              <a:gd name="connsiteX5" fmla="*/ 0 w 12195510"/>
              <a:gd name="connsiteY5" fmla="*/ 715934 h 715934"/>
              <a:gd name="connsiteX6" fmla="*/ 0 w 12195510"/>
              <a:gd name="connsiteY6" fmla="*/ 264208 h 715934"/>
              <a:gd name="connsiteX0" fmla="*/ 0 w 12195510"/>
              <a:gd name="connsiteY0" fmla="*/ 265158 h 716884"/>
              <a:gd name="connsiteX1" fmla="*/ 3501201 w 12195510"/>
              <a:gd name="connsiteY1" fmla="*/ 950 h 716884"/>
              <a:gd name="connsiteX2" fmla="*/ 12036716 w 12195510"/>
              <a:gd name="connsiteY2" fmla="*/ 353550 h 716884"/>
              <a:gd name="connsiteX3" fmla="*/ 12195510 w 12195510"/>
              <a:gd name="connsiteY3" fmla="*/ 340554 h 716884"/>
              <a:gd name="connsiteX4" fmla="*/ 12195510 w 12195510"/>
              <a:gd name="connsiteY4" fmla="*/ 716884 h 716884"/>
              <a:gd name="connsiteX5" fmla="*/ 0 w 12195510"/>
              <a:gd name="connsiteY5" fmla="*/ 716884 h 716884"/>
              <a:gd name="connsiteX6" fmla="*/ 0 w 12195510"/>
              <a:gd name="connsiteY6" fmla="*/ 265158 h 716884"/>
              <a:gd name="connsiteX0" fmla="*/ 0 w 12195510"/>
              <a:gd name="connsiteY0" fmla="*/ 332184 h 783910"/>
              <a:gd name="connsiteX1" fmla="*/ 3501201 w 12195510"/>
              <a:gd name="connsiteY1" fmla="*/ 67976 h 783910"/>
              <a:gd name="connsiteX2" fmla="*/ 12036716 w 12195510"/>
              <a:gd name="connsiteY2" fmla="*/ 420576 h 783910"/>
              <a:gd name="connsiteX3" fmla="*/ 12195510 w 12195510"/>
              <a:gd name="connsiteY3" fmla="*/ 407580 h 783910"/>
              <a:gd name="connsiteX4" fmla="*/ 12195510 w 12195510"/>
              <a:gd name="connsiteY4" fmla="*/ 783910 h 783910"/>
              <a:gd name="connsiteX5" fmla="*/ 0 w 12195510"/>
              <a:gd name="connsiteY5" fmla="*/ 783910 h 783910"/>
              <a:gd name="connsiteX6" fmla="*/ 0 w 12195510"/>
              <a:gd name="connsiteY6" fmla="*/ 332184 h 783910"/>
              <a:gd name="connsiteX0" fmla="*/ 0 w 12195510"/>
              <a:gd name="connsiteY0" fmla="*/ 264916 h 716642"/>
              <a:gd name="connsiteX1" fmla="*/ 3501201 w 12195510"/>
              <a:gd name="connsiteY1" fmla="*/ 708 h 716642"/>
              <a:gd name="connsiteX2" fmla="*/ 12195510 w 12195510"/>
              <a:gd name="connsiteY2" fmla="*/ 340312 h 716642"/>
              <a:gd name="connsiteX3" fmla="*/ 12195510 w 12195510"/>
              <a:gd name="connsiteY3" fmla="*/ 716642 h 716642"/>
              <a:gd name="connsiteX4" fmla="*/ 0 w 12195510"/>
              <a:gd name="connsiteY4" fmla="*/ 716642 h 716642"/>
              <a:gd name="connsiteX5" fmla="*/ 0 w 12195510"/>
              <a:gd name="connsiteY5" fmla="*/ 264916 h 716642"/>
              <a:gd name="connsiteX0" fmla="*/ 0 w 12195510"/>
              <a:gd name="connsiteY0" fmla="*/ 405924 h 857650"/>
              <a:gd name="connsiteX1" fmla="*/ 3501201 w 12195510"/>
              <a:gd name="connsiteY1" fmla="*/ 141716 h 857650"/>
              <a:gd name="connsiteX2" fmla="*/ 12195510 w 12195510"/>
              <a:gd name="connsiteY2" fmla="*/ 481320 h 857650"/>
              <a:gd name="connsiteX3" fmla="*/ 12195510 w 12195510"/>
              <a:gd name="connsiteY3" fmla="*/ 857650 h 857650"/>
              <a:gd name="connsiteX4" fmla="*/ 0 w 12195510"/>
              <a:gd name="connsiteY4" fmla="*/ 857650 h 857650"/>
              <a:gd name="connsiteX5" fmla="*/ 0 w 12195510"/>
              <a:gd name="connsiteY5" fmla="*/ 405924 h 857650"/>
              <a:gd name="connsiteX0" fmla="*/ 0 w 12195510"/>
              <a:gd name="connsiteY0" fmla="*/ 25653 h 477379"/>
              <a:gd name="connsiteX1" fmla="*/ 12195510 w 12195510"/>
              <a:gd name="connsiteY1" fmla="*/ 101049 h 477379"/>
              <a:gd name="connsiteX2" fmla="*/ 12195510 w 12195510"/>
              <a:gd name="connsiteY2" fmla="*/ 477379 h 477379"/>
              <a:gd name="connsiteX3" fmla="*/ 0 w 12195510"/>
              <a:gd name="connsiteY3" fmla="*/ 477379 h 477379"/>
              <a:gd name="connsiteX4" fmla="*/ 0 w 12195510"/>
              <a:gd name="connsiteY4" fmla="*/ 25653 h 477379"/>
              <a:gd name="connsiteX0" fmla="*/ 0 w 12195510"/>
              <a:gd name="connsiteY0" fmla="*/ 332044 h 783770"/>
              <a:gd name="connsiteX1" fmla="*/ 12195510 w 12195510"/>
              <a:gd name="connsiteY1" fmla="*/ 407440 h 783770"/>
              <a:gd name="connsiteX2" fmla="*/ 12195510 w 12195510"/>
              <a:gd name="connsiteY2" fmla="*/ 783770 h 783770"/>
              <a:gd name="connsiteX3" fmla="*/ 0 w 12195510"/>
              <a:gd name="connsiteY3" fmla="*/ 783770 h 783770"/>
              <a:gd name="connsiteX4" fmla="*/ 0 w 12195510"/>
              <a:gd name="connsiteY4" fmla="*/ 332044 h 783770"/>
              <a:gd name="connsiteX0" fmla="*/ 0 w 12195510"/>
              <a:gd name="connsiteY0" fmla="*/ 205084 h 656810"/>
              <a:gd name="connsiteX1" fmla="*/ 12195510 w 12195510"/>
              <a:gd name="connsiteY1" fmla="*/ 280480 h 656810"/>
              <a:gd name="connsiteX2" fmla="*/ 12195510 w 12195510"/>
              <a:gd name="connsiteY2" fmla="*/ 656810 h 656810"/>
              <a:gd name="connsiteX3" fmla="*/ 0 w 12195510"/>
              <a:gd name="connsiteY3" fmla="*/ 656810 h 656810"/>
              <a:gd name="connsiteX4" fmla="*/ 0 w 12195510"/>
              <a:gd name="connsiteY4" fmla="*/ 205084 h 656810"/>
              <a:gd name="connsiteX0" fmla="*/ 0 w 12195510"/>
              <a:gd name="connsiteY0" fmla="*/ 175714 h 627440"/>
              <a:gd name="connsiteX1" fmla="*/ 12195510 w 12195510"/>
              <a:gd name="connsiteY1" fmla="*/ 251110 h 627440"/>
              <a:gd name="connsiteX2" fmla="*/ 12195510 w 12195510"/>
              <a:gd name="connsiteY2" fmla="*/ 627440 h 627440"/>
              <a:gd name="connsiteX3" fmla="*/ 0 w 12195510"/>
              <a:gd name="connsiteY3" fmla="*/ 627440 h 627440"/>
              <a:gd name="connsiteX4" fmla="*/ 0 w 12195510"/>
              <a:gd name="connsiteY4" fmla="*/ 175714 h 627440"/>
              <a:gd name="connsiteX0" fmla="*/ 0 w 12195510"/>
              <a:gd name="connsiteY0" fmla="*/ 212056 h 663782"/>
              <a:gd name="connsiteX1" fmla="*/ 12195510 w 12195510"/>
              <a:gd name="connsiteY1" fmla="*/ 287452 h 663782"/>
              <a:gd name="connsiteX2" fmla="*/ 12195510 w 12195510"/>
              <a:gd name="connsiteY2" fmla="*/ 663782 h 663782"/>
              <a:gd name="connsiteX3" fmla="*/ 0 w 12195510"/>
              <a:gd name="connsiteY3" fmla="*/ 663782 h 663782"/>
              <a:gd name="connsiteX4" fmla="*/ 0 w 12195510"/>
              <a:gd name="connsiteY4" fmla="*/ 212056 h 663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510" h="663782">
                <a:moveTo>
                  <a:pt x="0" y="212056"/>
                </a:moveTo>
                <a:cubicBezTo>
                  <a:pt x="2234990" y="-338823"/>
                  <a:pt x="8293643" y="366945"/>
                  <a:pt x="12195510" y="287452"/>
                </a:cubicBezTo>
                <a:lnTo>
                  <a:pt x="12195510" y="663782"/>
                </a:lnTo>
                <a:lnTo>
                  <a:pt x="0" y="663782"/>
                </a:lnTo>
                <a:lnTo>
                  <a:pt x="0" y="212056"/>
                </a:lnTo>
                <a:close/>
              </a:path>
            </a:pathLst>
          </a:custGeom>
          <a:blipFill dpi="0" rotWithShape="1">
            <a:blip r:embed="rId2" cstate="print">
              <a:extLst>
                <a:ext uri="{28A0092B-C50C-407E-A947-70E740481C1C}">
                  <a14:useLocalDpi xmlns:a14="http://schemas.microsoft.com/office/drawing/2010/main"/>
                </a:ext>
              </a:extLst>
            </a:blip>
            <a:srcRect/>
            <a:tile tx="0" ty="0" sx="100000" sy="100000" flip="none" algn="tr"/>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 name="標題 1"/>
          <p:cNvSpPr>
            <a:spLocks noGrp="1"/>
          </p:cNvSpPr>
          <p:nvPr>
            <p:ph type="title"/>
          </p:nvPr>
        </p:nvSpPr>
        <p:spPr>
          <a:xfrm>
            <a:off x="5772152" y="1524000"/>
            <a:ext cx="2743200" cy="1828800"/>
          </a:xfrm>
        </p:spPr>
        <p:txBody>
          <a:bodyPr>
            <a:normAutofit/>
          </a:bodyPr>
          <a:lstStyle>
            <a:lvl1pPr latinLnBrk="0">
              <a:defRPr lang="zh-TW" sz="3400" b="1"/>
            </a:lvl1pPr>
          </a:lstStyle>
          <a:p>
            <a:r>
              <a:rPr lang="zh-TW" altLang="en-US"/>
              <a:t>按一下以編輯母片標題樣式</a:t>
            </a:r>
            <a:endParaRPr lang="zh-TW"/>
          </a:p>
        </p:txBody>
      </p:sp>
      <p:sp>
        <p:nvSpPr>
          <p:cNvPr id="3" name="內容版面配置區 2"/>
          <p:cNvSpPr>
            <a:spLocks noGrp="1"/>
          </p:cNvSpPr>
          <p:nvPr>
            <p:ph idx="1"/>
          </p:nvPr>
        </p:nvSpPr>
        <p:spPr>
          <a:xfrm>
            <a:off x="628650" y="685809"/>
            <a:ext cx="4743450" cy="5191125"/>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2000"/>
            </a:lvl6pPr>
            <a:lvl7pPr latinLnBrk="0">
              <a:defRPr lang="zh-TW" sz="2000"/>
            </a:lvl7pPr>
            <a:lvl8pPr latinLnBrk="0">
              <a:defRPr lang="zh-TW" sz="2000"/>
            </a:lvl8pPr>
            <a:lvl9pPr latinLnBrk="0">
              <a:defRPr lang="zh-TW"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文字版面配置區 3"/>
          <p:cNvSpPr>
            <a:spLocks noGrp="1"/>
          </p:cNvSpPr>
          <p:nvPr>
            <p:ph type="body" sz="half" idx="2"/>
          </p:nvPr>
        </p:nvSpPr>
        <p:spPr>
          <a:xfrm>
            <a:off x="5772230" y="3429001"/>
            <a:ext cx="2741931" cy="1828800"/>
          </a:xfrm>
        </p:spPr>
        <p:txBody>
          <a:bodyPr/>
          <a:lstStyle>
            <a:lvl1pPr marL="0" indent="0" latinLnBrk="0">
              <a:spcBef>
                <a:spcPts val="1200"/>
              </a:spcBef>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8" name="日期版面配置區 4"/>
          <p:cNvSpPr>
            <a:spLocks noGrp="1"/>
          </p:cNvSpPr>
          <p:nvPr>
            <p:ph type="dt" sz="half" idx="10"/>
          </p:nvPr>
        </p:nvSpPr>
        <p:spPr/>
        <p:txBody>
          <a:bodyPr/>
          <a:lstStyle>
            <a:lvl1pPr>
              <a:defRPr/>
            </a:lvl1pPr>
          </a:lstStyle>
          <a:p>
            <a:pPr>
              <a:defRPr/>
            </a:pPr>
            <a:fld id="{95D40F55-745D-40E8-A666-5BBF43621030}" type="datetimeFigureOut">
              <a:rPr lang="zh-TW" altLang="en-US">
                <a:solidFill>
                  <a:prstClr val="black"/>
                </a:solidFill>
              </a:rPr>
              <a:pPr>
                <a:defRPr/>
              </a:pPr>
              <a:t>2023/1/6</a:t>
            </a:fld>
            <a:endParaRPr altLang="en-US">
              <a:solidFill>
                <a:prstClr val="black"/>
              </a:solidFill>
            </a:endParaRPr>
          </a:p>
        </p:txBody>
      </p:sp>
      <p:sp>
        <p:nvSpPr>
          <p:cNvPr id="9"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10" name="投影片編號版面配置區 6"/>
          <p:cNvSpPr>
            <a:spLocks noGrp="1"/>
          </p:cNvSpPr>
          <p:nvPr>
            <p:ph type="sldNum" sz="quarter" idx="12"/>
          </p:nvPr>
        </p:nvSpPr>
        <p:spPr/>
        <p:txBody>
          <a:bodyPr/>
          <a:lstStyle>
            <a:lvl1pPr>
              <a:defRPr/>
            </a:lvl1pPr>
          </a:lstStyle>
          <a:p>
            <a:pPr>
              <a:defRPr/>
            </a:pPr>
            <a:fld id="{91CD9EFF-E316-467E-8CEE-CC4047E265DF}"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35757860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含標題的圖片">
    <p:spTree>
      <p:nvGrpSpPr>
        <p:cNvPr id="1" name=""/>
        <p:cNvGrpSpPr/>
        <p:nvPr/>
      </p:nvGrpSpPr>
      <p:grpSpPr>
        <a:xfrm>
          <a:off x="0" y="0"/>
          <a:ext cx="0" cy="0"/>
          <a:chOff x="0" y="0"/>
          <a:chExt cx="0" cy="0"/>
        </a:xfrm>
      </p:grpSpPr>
      <p:sp>
        <p:nvSpPr>
          <p:cNvPr id="5" name="手繪多邊形 6"/>
          <p:cNvSpPr>
            <a:spLocks/>
          </p:cNvSpPr>
          <p:nvPr/>
        </p:nvSpPr>
        <p:spPr bwMode="auto">
          <a:xfrm>
            <a:off x="4114800" y="862013"/>
            <a:ext cx="4279900" cy="4673600"/>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 name="標題 1"/>
          <p:cNvSpPr>
            <a:spLocks noGrp="1"/>
          </p:cNvSpPr>
          <p:nvPr>
            <p:ph type="title"/>
          </p:nvPr>
        </p:nvSpPr>
        <p:spPr>
          <a:xfrm>
            <a:off x="914401" y="1524000"/>
            <a:ext cx="2793206" cy="1828800"/>
          </a:xfrm>
        </p:spPr>
        <p:txBody>
          <a:bodyPr>
            <a:normAutofit/>
          </a:bodyPr>
          <a:lstStyle>
            <a:lvl1pPr latinLnBrk="0">
              <a:defRPr lang="zh-TW" sz="3400" b="1"/>
            </a:lvl1pPr>
          </a:lstStyle>
          <a:p>
            <a:r>
              <a:rPr lang="zh-TW" altLang="en-US"/>
              <a:t>按一下以編輯母片標題樣式</a:t>
            </a:r>
            <a:endParaRPr lang="zh-TW"/>
          </a:p>
        </p:txBody>
      </p:sp>
      <p:sp>
        <p:nvSpPr>
          <p:cNvPr id="4" name="文字版面配置區 3"/>
          <p:cNvSpPr>
            <a:spLocks noGrp="1"/>
          </p:cNvSpPr>
          <p:nvPr>
            <p:ph type="body" sz="half" idx="2"/>
          </p:nvPr>
        </p:nvSpPr>
        <p:spPr>
          <a:xfrm>
            <a:off x="914401" y="3429000"/>
            <a:ext cx="2793206" cy="18288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4224925" y="997557"/>
            <a:ext cx="4058858" cy="4401809"/>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6" name="日期版面配置區 4"/>
          <p:cNvSpPr>
            <a:spLocks noGrp="1"/>
          </p:cNvSpPr>
          <p:nvPr>
            <p:ph type="dt" sz="half" idx="10"/>
          </p:nvPr>
        </p:nvSpPr>
        <p:spPr/>
        <p:txBody>
          <a:bodyPr/>
          <a:lstStyle>
            <a:lvl1pPr>
              <a:defRPr/>
            </a:lvl1pPr>
          </a:lstStyle>
          <a:p>
            <a:pPr>
              <a:defRPr/>
            </a:pPr>
            <a:fld id="{3AA49D1B-8ADB-4937-B9EA-AA8CF0485E7B}" type="datetimeFigureOut">
              <a:rPr lang="zh-TW" altLang="en-US">
                <a:solidFill>
                  <a:prstClr val="black"/>
                </a:solidFill>
              </a:rPr>
              <a:pPr>
                <a:defRPr/>
              </a:pPr>
              <a:t>2023/1/6</a:t>
            </a:fld>
            <a:endParaRPr altLang="en-US">
              <a:solidFill>
                <a:prstClr val="black"/>
              </a:solidFill>
            </a:endParaRPr>
          </a:p>
        </p:txBody>
      </p:sp>
      <p:sp>
        <p:nvSpPr>
          <p:cNvPr id="7"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8" name="投影片編號版面配置區 6"/>
          <p:cNvSpPr>
            <a:spLocks noGrp="1"/>
          </p:cNvSpPr>
          <p:nvPr>
            <p:ph type="sldNum" sz="quarter" idx="12"/>
          </p:nvPr>
        </p:nvSpPr>
        <p:spPr/>
        <p:txBody>
          <a:bodyPr/>
          <a:lstStyle>
            <a:lvl1pPr>
              <a:defRPr/>
            </a:lvl1pPr>
          </a:lstStyle>
          <a:p>
            <a:pPr>
              <a:defRPr/>
            </a:pPr>
            <a:fld id="{2C503BC5-40EC-4437-B35E-D3F5A1516FFD}"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3020889607"/>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x" preserve="1">
  <p:cSld name="標題及垂直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垂直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F1F15183-6F9A-464F-A3AE-138AF18B1746}"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994DF806-0778-4CA7-932A-920E13622065}"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3660991187"/>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itleAndTx" preserve="1">
  <p:cSld name="垂直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7029450" y="381000"/>
            <a:ext cx="1200150" cy="5562600"/>
          </a:xfrm>
        </p:spPr>
        <p:txBody>
          <a:bodyPr vert="eaVert"/>
          <a:lstStyle>
            <a:lvl1pPr latinLnBrk="0">
              <a:defRPr lang="zh-TW" b="1"/>
            </a:lvl1pPr>
          </a:lstStyle>
          <a:p>
            <a:r>
              <a:rPr lang="zh-TW" altLang="en-US"/>
              <a:t>按一下以編輯母片標題樣式</a:t>
            </a:r>
            <a:endParaRPr lang="zh-TW"/>
          </a:p>
        </p:txBody>
      </p:sp>
      <p:sp>
        <p:nvSpPr>
          <p:cNvPr id="3" name="垂直文字版面配置區 2"/>
          <p:cNvSpPr>
            <a:spLocks noGrp="1"/>
          </p:cNvSpPr>
          <p:nvPr>
            <p:ph type="body" orient="vert" idx="1"/>
          </p:nvPr>
        </p:nvSpPr>
        <p:spPr>
          <a:xfrm>
            <a:off x="914400" y="381000"/>
            <a:ext cx="5886450" cy="55626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EA8FE5C1-3E82-4BC7-835F-CC60F895C543}"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0DAE95E4-2BDA-4700-ACF3-DC284EFE98FC}"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116942770"/>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含標題的兩張圖片">
    <p:spTree>
      <p:nvGrpSpPr>
        <p:cNvPr id="1" name=""/>
        <p:cNvGrpSpPr/>
        <p:nvPr/>
      </p:nvGrpSpPr>
      <p:grpSpPr>
        <a:xfrm>
          <a:off x="0" y="0"/>
          <a:ext cx="0" cy="0"/>
          <a:chOff x="0" y="0"/>
          <a:chExt cx="0" cy="0"/>
        </a:xfrm>
      </p:grpSpPr>
      <p:sp>
        <p:nvSpPr>
          <p:cNvPr id="6" name="手繪多邊形 6"/>
          <p:cNvSpPr>
            <a:spLocks/>
          </p:cNvSpPr>
          <p:nvPr/>
        </p:nvSpPr>
        <p:spPr bwMode="auto">
          <a:xfrm>
            <a:off x="915988" y="457200"/>
            <a:ext cx="3505200" cy="3810000"/>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33"/>
          <p:cNvSpPr>
            <a:spLocks/>
          </p:cNvSpPr>
          <p:nvPr/>
        </p:nvSpPr>
        <p:spPr bwMode="auto">
          <a:xfrm>
            <a:off x="4714875" y="457200"/>
            <a:ext cx="3503613" cy="38131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4" name="文字版面配置區 3"/>
          <p:cNvSpPr>
            <a:spLocks noGrp="1"/>
          </p:cNvSpPr>
          <p:nvPr>
            <p:ph type="body" sz="half" idx="2"/>
          </p:nvPr>
        </p:nvSpPr>
        <p:spPr>
          <a:xfrm>
            <a:off x="1210808" y="4572001"/>
            <a:ext cx="2914650" cy="1304924"/>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1006199" y="564141"/>
            <a:ext cx="3323871" cy="3596137"/>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0" name="圖片版面配置區 9"/>
          <p:cNvSpPr>
            <a:spLocks noGrp="1"/>
          </p:cNvSpPr>
          <p:nvPr>
            <p:ph type="pic" idx="13"/>
          </p:nvPr>
        </p:nvSpPr>
        <p:spPr>
          <a:xfrm>
            <a:off x="4804029" y="566928"/>
            <a:ext cx="3326130" cy="3593592"/>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5009769" y="4572001"/>
            <a:ext cx="2914650" cy="1304924"/>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8" name="日期版面配置區 4"/>
          <p:cNvSpPr>
            <a:spLocks noGrp="1"/>
          </p:cNvSpPr>
          <p:nvPr>
            <p:ph type="dt" sz="half" idx="15"/>
          </p:nvPr>
        </p:nvSpPr>
        <p:spPr/>
        <p:txBody>
          <a:bodyPr/>
          <a:lstStyle>
            <a:lvl1pPr>
              <a:defRPr/>
            </a:lvl1pPr>
          </a:lstStyle>
          <a:p>
            <a:pPr>
              <a:defRPr/>
            </a:pPr>
            <a:fld id="{0F273DF0-85EE-4188-BF5A-5CD6AF6CE0BC}" type="datetimeFigureOut">
              <a:rPr lang="zh-TW" altLang="en-US">
                <a:solidFill>
                  <a:prstClr val="black"/>
                </a:solidFill>
              </a:rPr>
              <a:pPr>
                <a:defRPr/>
              </a:pPr>
              <a:t>2023/1/6</a:t>
            </a:fld>
            <a:endParaRPr altLang="en-US">
              <a:solidFill>
                <a:prstClr val="black"/>
              </a:solidFill>
            </a:endParaRPr>
          </a:p>
        </p:txBody>
      </p:sp>
      <p:sp>
        <p:nvSpPr>
          <p:cNvPr id="9" name="頁尾版面配置區 5"/>
          <p:cNvSpPr>
            <a:spLocks noGrp="1"/>
          </p:cNvSpPr>
          <p:nvPr>
            <p:ph type="ftr" sz="quarter" idx="16"/>
          </p:nvPr>
        </p:nvSpPr>
        <p:spPr/>
        <p:txBody>
          <a:bodyPr/>
          <a:lstStyle>
            <a:lvl1pPr>
              <a:defRPr/>
            </a:lvl1pPr>
          </a:lstStyle>
          <a:p>
            <a:pPr>
              <a:defRPr/>
            </a:pPr>
            <a:endParaRPr altLang="en-US">
              <a:solidFill>
                <a:prstClr val="black"/>
              </a:solidFill>
            </a:endParaRPr>
          </a:p>
        </p:txBody>
      </p:sp>
      <p:sp>
        <p:nvSpPr>
          <p:cNvPr id="12" name="投影片編號版面配置區 6"/>
          <p:cNvSpPr>
            <a:spLocks noGrp="1"/>
          </p:cNvSpPr>
          <p:nvPr>
            <p:ph type="sldNum" sz="quarter" idx="17"/>
          </p:nvPr>
        </p:nvSpPr>
        <p:spPr/>
        <p:txBody>
          <a:bodyPr/>
          <a:lstStyle>
            <a:lvl1pPr>
              <a:defRPr/>
            </a:lvl1pPr>
          </a:lstStyle>
          <a:p>
            <a:pPr>
              <a:defRPr/>
            </a:pPr>
            <a:fld id="{99B7E81F-DFCD-4C62-BF2A-95084D552F1F}"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66418886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含標題的三張圖片">
    <p:spTree>
      <p:nvGrpSpPr>
        <p:cNvPr id="1" name=""/>
        <p:cNvGrpSpPr/>
        <p:nvPr/>
      </p:nvGrpSpPr>
      <p:grpSpPr>
        <a:xfrm>
          <a:off x="0" y="0"/>
          <a:ext cx="0" cy="0"/>
          <a:chOff x="0" y="0"/>
          <a:chExt cx="0" cy="0"/>
        </a:xfrm>
      </p:grpSpPr>
      <p:sp>
        <p:nvSpPr>
          <p:cNvPr id="7" name="手繪多邊形 18"/>
          <p:cNvSpPr>
            <a:spLocks/>
          </p:cNvSpPr>
          <p:nvPr/>
        </p:nvSpPr>
        <p:spPr bwMode="gray">
          <a:xfrm>
            <a:off x="736600" y="227013"/>
            <a:ext cx="3722688" cy="5868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8" name="手繪多邊形 18"/>
          <p:cNvSpPr>
            <a:spLocks/>
          </p:cNvSpPr>
          <p:nvPr/>
        </p:nvSpPr>
        <p:spPr bwMode="gray">
          <a:xfrm>
            <a:off x="4379913" y="341313"/>
            <a:ext cx="2071687" cy="3201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9" name="手繪多邊形 18"/>
          <p:cNvSpPr>
            <a:spLocks/>
          </p:cNvSpPr>
          <p:nvPr/>
        </p:nvSpPr>
        <p:spPr bwMode="gray">
          <a:xfrm>
            <a:off x="6408738" y="341313"/>
            <a:ext cx="2071687" cy="3201987"/>
          </a:xfrm>
          <a:custGeom>
            <a:avLst/>
            <a:gdLst>
              <a:gd name="T0" fmla="*/ 2147483647 w 1307"/>
              <a:gd name="T1" fmla="*/ 2147483647 h 1525"/>
              <a:gd name="T2" fmla="*/ 2147483647 w 1307"/>
              <a:gd name="T3" fmla="*/ 2147483647 h 1525"/>
              <a:gd name="T4" fmla="*/ 2147483647 w 1307"/>
              <a:gd name="T5" fmla="*/ 2147483647 h 1525"/>
              <a:gd name="T6" fmla="*/ 2147483647 w 1307"/>
              <a:gd name="T7" fmla="*/ 2147483647 h 1525"/>
              <a:gd name="T8" fmla="*/ 2147483647 w 1307"/>
              <a:gd name="T9" fmla="*/ 2147483647 h 1525"/>
              <a:gd name="T10" fmla="*/ 2147483647 w 1307"/>
              <a:gd name="T11" fmla="*/ 2147483647 h 1525"/>
              <a:gd name="T12" fmla="*/ 2147483647 w 1307"/>
              <a:gd name="T13" fmla="*/ 2147483647 h 1525"/>
              <a:gd name="T14" fmla="*/ 2147483647 w 1307"/>
              <a:gd name="T15" fmla="*/ 2147483647 h 1525"/>
              <a:gd name="T16" fmla="*/ 2147483647 w 1307"/>
              <a:gd name="T17" fmla="*/ 2147483647 h 1525"/>
              <a:gd name="T18" fmla="*/ 2147483647 w 1307"/>
              <a:gd name="T19" fmla="*/ 2147483647 h 1525"/>
              <a:gd name="T20" fmla="*/ 2147483647 w 1307"/>
              <a:gd name="T21" fmla="*/ 2147483647 h 1525"/>
              <a:gd name="T22" fmla="*/ 2147483647 w 1307"/>
              <a:gd name="T23" fmla="*/ 2147483647 h 1525"/>
              <a:gd name="T24" fmla="*/ 2147483647 w 1307"/>
              <a:gd name="T25" fmla="*/ 2147483647 h 1525"/>
              <a:gd name="T26" fmla="*/ 2147483647 w 1307"/>
              <a:gd name="T27" fmla="*/ 2147483647 h 15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7" h="1525">
                <a:moveTo>
                  <a:pt x="653" y="102"/>
                </a:moveTo>
                <a:cubicBezTo>
                  <a:pt x="328" y="0"/>
                  <a:pt x="144" y="95"/>
                  <a:pt x="132" y="102"/>
                </a:cubicBezTo>
                <a:cubicBezTo>
                  <a:pt x="131" y="102"/>
                  <a:pt x="131" y="102"/>
                  <a:pt x="131" y="102"/>
                </a:cubicBezTo>
                <a:cubicBezTo>
                  <a:pt x="131" y="102"/>
                  <a:pt x="131" y="102"/>
                  <a:pt x="131" y="102"/>
                </a:cubicBezTo>
                <a:cubicBezTo>
                  <a:pt x="3" y="432"/>
                  <a:pt x="131" y="761"/>
                  <a:pt x="131" y="761"/>
                </a:cubicBezTo>
                <a:cubicBezTo>
                  <a:pt x="0" y="1186"/>
                  <a:pt x="131" y="1420"/>
                  <a:pt x="131" y="1420"/>
                </a:cubicBezTo>
                <a:cubicBezTo>
                  <a:pt x="131" y="1420"/>
                  <a:pt x="131" y="1420"/>
                  <a:pt x="131" y="1420"/>
                </a:cubicBezTo>
                <a:cubicBezTo>
                  <a:pt x="393" y="1523"/>
                  <a:pt x="653" y="1420"/>
                  <a:pt x="653" y="1420"/>
                </a:cubicBezTo>
                <a:cubicBezTo>
                  <a:pt x="990" y="1525"/>
                  <a:pt x="1175" y="1420"/>
                  <a:pt x="1175" y="1420"/>
                </a:cubicBezTo>
                <a:cubicBezTo>
                  <a:pt x="1303" y="1090"/>
                  <a:pt x="1175" y="761"/>
                  <a:pt x="1175" y="761"/>
                </a:cubicBezTo>
                <a:cubicBezTo>
                  <a:pt x="1307" y="336"/>
                  <a:pt x="1175" y="102"/>
                  <a:pt x="1175" y="102"/>
                </a:cubicBezTo>
                <a:cubicBezTo>
                  <a:pt x="1175" y="102"/>
                  <a:pt x="1175" y="102"/>
                  <a:pt x="1175" y="102"/>
                </a:cubicBezTo>
                <a:cubicBezTo>
                  <a:pt x="1174" y="102"/>
                  <a:pt x="1174" y="102"/>
                  <a:pt x="1174" y="102"/>
                </a:cubicBezTo>
                <a:cubicBezTo>
                  <a:pt x="913" y="0"/>
                  <a:pt x="653" y="102"/>
                  <a:pt x="653" y="10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6" name="圖片版面配置區 15"/>
          <p:cNvSpPr>
            <a:spLocks noGrp="1"/>
          </p:cNvSpPr>
          <p:nvPr>
            <p:ph type="pic" idx="1"/>
          </p:nvPr>
        </p:nvSpPr>
        <p:spPr>
          <a:xfrm>
            <a:off x="1041224" y="583112"/>
            <a:ext cx="3112155" cy="5157390"/>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4800077" y="4724409"/>
            <a:ext cx="3421152" cy="1152525"/>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9" name="圖片版面配置區 18"/>
          <p:cNvSpPr>
            <a:spLocks noGrp="1"/>
          </p:cNvSpPr>
          <p:nvPr>
            <p:ph type="pic" idx="15"/>
          </p:nvPr>
        </p:nvSpPr>
        <p:spPr>
          <a:xfrm>
            <a:off x="4570490" y="552924"/>
            <a:ext cx="1688949" cy="2779213"/>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21" name="圖片版面配置區 20"/>
          <p:cNvSpPr>
            <a:spLocks noGrp="1"/>
          </p:cNvSpPr>
          <p:nvPr>
            <p:ph type="pic" idx="16"/>
          </p:nvPr>
        </p:nvSpPr>
        <p:spPr>
          <a:xfrm>
            <a:off x="6599312" y="552924"/>
            <a:ext cx="1688949" cy="2779213"/>
          </a:xfrm>
          <a:custGeom>
            <a:avLst/>
            <a:gdLst>
              <a:gd name="connsiteX0" fmla="*/ 986143 w 4149540"/>
              <a:gd name="connsiteY0" fmla="*/ 0 h 5157390"/>
              <a:gd name="connsiteX1" fmla="*/ 1058300 w 4149540"/>
              <a:gd name="connsiteY1" fmla="*/ 0 h 5157390"/>
              <a:gd name="connsiteX2" fmla="*/ 1134640 w 4149540"/>
              <a:gd name="connsiteY2" fmla="*/ 0 h 5157390"/>
              <a:gd name="connsiteX3" fmla="*/ 1214117 w 4149540"/>
              <a:gd name="connsiteY3" fmla="*/ 4305 h 5157390"/>
              <a:gd name="connsiteX4" fmla="*/ 1298823 w 4149540"/>
              <a:gd name="connsiteY4" fmla="*/ 10763 h 5157390"/>
              <a:gd name="connsiteX5" fmla="*/ 1385620 w 4149540"/>
              <a:gd name="connsiteY5" fmla="*/ 18297 h 5157390"/>
              <a:gd name="connsiteX6" fmla="*/ 1473463 w 4149540"/>
              <a:gd name="connsiteY6" fmla="*/ 31212 h 5157390"/>
              <a:gd name="connsiteX7" fmla="*/ 1565490 w 4149540"/>
              <a:gd name="connsiteY7" fmla="*/ 45203 h 5157390"/>
              <a:gd name="connsiteX8" fmla="*/ 1662745 w 4149540"/>
              <a:gd name="connsiteY8" fmla="*/ 62423 h 5157390"/>
              <a:gd name="connsiteX9" fmla="*/ 1761045 w 4149540"/>
              <a:gd name="connsiteY9" fmla="*/ 85024 h 5157390"/>
              <a:gd name="connsiteX10" fmla="*/ 1861437 w 4149540"/>
              <a:gd name="connsiteY10" fmla="*/ 109778 h 5157390"/>
              <a:gd name="connsiteX11" fmla="*/ 1964966 w 4149540"/>
              <a:gd name="connsiteY11" fmla="*/ 138837 h 5157390"/>
              <a:gd name="connsiteX12" fmla="*/ 2073724 w 4149540"/>
              <a:gd name="connsiteY12" fmla="*/ 171123 h 5157390"/>
              <a:gd name="connsiteX13" fmla="*/ 2075816 w 4149540"/>
              <a:gd name="connsiteY13" fmla="*/ 168972 h 5157390"/>
              <a:gd name="connsiteX14" fmla="*/ 2084182 w 4149540"/>
              <a:gd name="connsiteY14" fmla="*/ 167895 h 5157390"/>
              <a:gd name="connsiteX15" fmla="*/ 2097777 w 4149540"/>
              <a:gd name="connsiteY15" fmla="*/ 161438 h 5157390"/>
              <a:gd name="connsiteX16" fmla="*/ 2115554 w 4149540"/>
              <a:gd name="connsiteY16" fmla="*/ 154980 h 5157390"/>
              <a:gd name="connsiteX17" fmla="*/ 2137515 w 4149540"/>
              <a:gd name="connsiteY17" fmla="*/ 148523 h 5157390"/>
              <a:gd name="connsiteX18" fmla="*/ 2165750 w 4149540"/>
              <a:gd name="connsiteY18" fmla="*/ 138837 h 5157390"/>
              <a:gd name="connsiteX19" fmla="*/ 2196077 w 4149540"/>
              <a:gd name="connsiteY19" fmla="*/ 128074 h 5157390"/>
              <a:gd name="connsiteX20" fmla="*/ 2232678 w 4149540"/>
              <a:gd name="connsiteY20" fmla="*/ 117312 h 5157390"/>
              <a:gd name="connsiteX21" fmla="*/ 2272417 w 4149540"/>
              <a:gd name="connsiteY21" fmla="*/ 107625 h 5157390"/>
              <a:gd name="connsiteX22" fmla="*/ 2316338 w 4149540"/>
              <a:gd name="connsiteY22" fmla="*/ 94710 h 5157390"/>
              <a:gd name="connsiteX23" fmla="*/ 2364443 w 4149540"/>
              <a:gd name="connsiteY23" fmla="*/ 85024 h 5157390"/>
              <a:gd name="connsiteX24" fmla="*/ 2416730 w 4149540"/>
              <a:gd name="connsiteY24" fmla="*/ 72109 h 5157390"/>
              <a:gd name="connsiteX25" fmla="*/ 2471109 w 4149540"/>
              <a:gd name="connsiteY25" fmla="*/ 62423 h 5157390"/>
              <a:gd name="connsiteX26" fmla="*/ 2529671 w 4149540"/>
              <a:gd name="connsiteY26" fmla="*/ 49508 h 5157390"/>
              <a:gd name="connsiteX27" fmla="*/ 2589279 w 4149540"/>
              <a:gd name="connsiteY27" fmla="*/ 40899 h 5157390"/>
              <a:gd name="connsiteX28" fmla="*/ 2654117 w 4149540"/>
              <a:gd name="connsiteY28" fmla="*/ 31212 h 5157390"/>
              <a:gd name="connsiteX29" fmla="*/ 2722089 w 4149540"/>
              <a:gd name="connsiteY29" fmla="*/ 22602 h 5157390"/>
              <a:gd name="connsiteX30" fmla="*/ 2790064 w 4149540"/>
              <a:gd name="connsiteY30" fmla="*/ 16144 h 5157390"/>
              <a:gd name="connsiteX31" fmla="*/ 2862221 w 4149540"/>
              <a:gd name="connsiteY31" fmla="*/ 10763 h 5157390"/>
              <a:gd name="connsiteX32" fmla="*/ 2937515 w 4149540"/>
              <a:gd name="connsiteY32" fmla="*/ 6458 h 5157390"/>
              <a:gd name="connsiteX33" fmla="*/ 3012809 w 4149540"/>
              <a:gd name="connsiteY33" fmla="*/ 6458 h 5157390"/>
              <a:gd name="connsiteX34" fmla="*/ 3089149 w 4149540"/>
              <a:gd name="connsiteY34" fmla="*/ 6458 h 5157390"/>
              <a:gd name="connsiteX35" fmla="*/ 3169671 w 4149540"/>
              <a:gd name="connsiteY35" fmla="*/ 8610 h 5157390"/>
              <a:gd name="connsiteX36" fmla="*/ 3250194 w 4149540"/>
              <a:gd name="connsiteY36" fmla="*/ 13992 h 5157390"/>
              <a:gd name="connsiteX37" fmla="*/ 3334900 w 4149540"/>
              <a:gd name="connsiteY37" fmla="*/ 20449 h 5157390"/>
              <a:gd name="connsiteX38" fmla="*/ 3416468 w 4149540"/>
              <a:gd name="connsiteY38" fmla="*/ 33364 h 5157390"/>
              <a:gd name="connsiteX39" fmla="*/ 3503267 w 4149540"/>
              <a:gd name="connsiteY39" fmla="*/ 45203 h 5157390"/>
              <a:gd name="connsiteX40" fmla="*/ 3586927 w 4149540"/>
              <a:gd name="connsiteY40" fmla="*/ 64575 h 5157390"/>
              <a:gd name="connsiteX41" fmla="*/ 3673723 w 4149540"/>
              <a:gd name="connsiteY41" fmla="*/ 85024 h 5157390"/>
              <a:gd name="connsiteX42" fmla="*/ 3760521 w 4149540"/>
              <a:gd name="connsiteY42" fmla="*/ 109778 h 5157390"/>
              <a:gd name="connsiteX43" fmla="*/ 3848364 w 4149540"/>
              <a:gd name="connsiteY43" fmla="*/ 138837 h 5157390"/>
              <a:gd name="connsiteX44" fmla="*/ 3935161 w 4149540"/>
              <a:gd name="connsiteY44" fmla="*/ 171123 h 5157390"/>
              <a:gd name="connsiteX45" fmla="*/ 3938299 w 4149540"/>
              <a:gd name="connsiteY45" fmla="*/ 171123 h 5157390"/>
              <a:gd name="connsiteX46" fmla="*/ 3940390 w 4149540"/>
              <a:gd name="connsiteY46" fmla="*/ 173277 h 5157390"/>
              <a:gd name="connsiteX47" fmla="*/ 3944573 w 4149540"/>
              <a:gd name="connsiteY47" fmla="*/ 181887 h 5157390"/>
              <a:gd name="connsiteX48" fmla="*/ 3950848 w 4149540"/>
              <a:gd name="connsiteY48" fmla="*/ 193725 h 5157390"/>
              <a:gd name="connsiteX49" fmla="*/ 3959214 w 4149540"/>
              <a:gd name="connsiteY49" fmla="*/ 210945 h 5157390"/>
              <a:gd name="connsiteX50" fmla="*/ 3968625 w 4149540"/>
              <a:gd name="connsiteY50" fmla="*/ 233547 h 5157390"/>
              <a:gd name="connsiteX51" fmla="*/ 3979083 w 4149540"/>
              <a:gd name="connsiteY51" fmla="*/ 260453 h 5157390"/>
              <a:gd name="connsiteX52" fmla="*/ 3992678 w 4149540"/>
              <a:gd name="connsiteY52" fmla="*/ 291663 h 5157390"/>
              <a:gd name="connsiteX53" fmla="*/ 4005227 w 4149540"/>
              <a:gd name="connsiteY53" fmla="*/ 328257 h 5157390"/>
              <a:gd name="connsiteX54" fmla="*/ 4018821 w 4149540"/>
              <a:gd name="connsiteY54" fmla="*/ 370230 h 5157390"/>
              <a:gd name="connsiteX55" fmla="*/ 4035553 w 4149540"/>
              <a:gd name="connsiteY55" fmla="*/ 417585 h 5157390"/>
              <a:gd name="connsiteX56" fmla="*/ 4049148 w 4149540"/>
              <a:gd name="connsiteY56" fmla="*/ 467093 h 5157390"/>
              <a:gd name="connsiteX57" fmla="*/ 4062743 w 4149540"/>
              <a:gd name="connsiteY57" fmla="*/ 523058 h 5157390"/>
              <a:gd name="connsiteX58" fmla="*/ 4077383 w 4149540"/>
              <a:gd name="connsiteY58" fmla="*/ 582252 h 5157390"/>
              <a:gd name="connsiteX59" fmla="*/ 4090978 w 4149540"/>
              <a:gd name="connsiteY59" fmla="*/ 648978 h 5157390"/>
              <a:gd name="connsiteX60" fmla="*/ 4105619 w 4149540"/>
              <a:gd name="connsiteY60" fmla="*/ 718935 h 5157390"/>
              <a:gd name="connsiteX61" fmla="*/ 4115030 w 4149540"/>
              <a:gd name="connsiteY61" fmla="*/ 793197 h 5157390"/>
              <a:gd name="connsiteX62" fmla="*/ 4127579 w 4149540"/>
              <a:gd name="connsiteY62" fmla="*/ 871763 h 5157390"/>
              <a:gd name="connsiteX63" fmla="*/ 4135945 w 4149540"/>
              <a:gd name="connsiteY63" fmla="*/ 954635 h 5157390"/>
              <a:gd name="connsiteX64" fmla="*/ 4141174 w 4149540"/>
              <a:gd name="connsiteY64" fmla="*/ 1041810 h 5157390"/>
              <a:gd name="connsiteX65" fmla="*/ 4147449 w 4149540"/>
              <a:gd name="connsiteY65" fmla="*/ 1134368 h 5157390"/>
              <a:gd name="connsiteX66" fmla="*/ 4149540 w 4149540"/>
              <a:gd name="connsiteY66" fmla="*/ 1231230 h 5157390"/>
              <a:gd name="connsiteX67" fmla="*/ 4147449 w 4149540"/>
              <a:gd name="connsiteY67" fmla="*/ 1332398 h 5157390"/>
              <a:gd name="connsiteX68" fmla="*/ 4145357 w 4149540"/>
              <a:gd name="connsiteY68" fmla="*/ 1437870 h 5157390"/>
              <a:gd name="connsiteX69" fmla="*/ 4136991 w 4149540"/>
              <a:gd name="connsiteY69" fmla="*/ 1547648 h 5157390"/>
              <a:gd name="connsiteX70" fmla="*/ 4127579 w 4149540"/>
              <a:gd name="connsiteY70" fmla="*/ 1661730 h 5157390"/>
              <a:gd name="connsiteX71" fmla="*/ 4115030 w 4149540"/>
              <a:gd name="connsiteY71" fmla="*/ 1779041 h 5157390"/>
              <a:gd name="connsiteX72" fmla="*/ 4097253 w 4149540"/>
              <a:gd name="connsiteY72" fmla="*/ 1902811 h 5157390"/>
              <a:gd name="connsiteX73" fmla="*/ 4075292 w 4149540"/>
              <a:gd name="connsiteY73" fmla="*/ 2028731 h 5157390"/>
              <a:gd name="connsiteX74" fmla="*/ 4049148 w 4149540"/>
              <a:gd name="connsiteY74" fmla="*/ 2158958 h 5157390"/>
              <a:gd name="connsiteX75" fmla="*/ 4016730 w 4149540"/>
              <a:gd name="connsiteY75" fmla="*/ 2295641 h 5157390"/>
              <a:gd name="connsiteX76" fmla="*/ 3981174 w 4149540"/>
              <a:gd name="connsiteY76" fmla="*/ 2434478 h 5157390"/>
              <a:gd name="connsiteX77" fmla="*/ 3938299 w 4149540"/>
              <a:gd name="connsiteY77" fmla="*/ 2578696 h 5157390"/>
              <a:gd name="connsiteX78" fmla="*/ 3940390 w 4149540"/>
              <a:gd name="connsiteY78" fmla="*/ 2583001 h 5157390"/>
              <a:gd name="connsiteX79" fmla="*/ 3944573 w 4149540"/>
              <a:gd name="connsiteY79" fmla="*/ 2592686 h 5157390"/>
              <a:gd name="connsiteX80" fmla="*/ 3950848 w 4149540"/>
              <a:gd name="connsiteY80" fmla="*/ 2609906 h 5157390"/>
              <a:gd name="connsiteX81" fmla="*/ 3959214 w 4149540"/>
              <a:gd name="connsiteY81" fmla="*/ 2632508 h 5157390"/>
              <a:gd name="connsiteX82" fmla="*/ 3966534 w 4149540"/>
              <a:gd name="connsiteY82" fmla="*/ 2661566 h 5157390"/>
              <a:gd name="connsiteX83" fmla="*/ 3979083 w 4149540"/>
              <a:gd name="connsiteY83" fmla="*/ 2696006 h 5157390"/>
              <a:gd name="connsiteX84" fmla="*/ 3990586 w 4149540"/>
              <a:gd name="connsiteY84" fmla="*/ 2737981 h 5157390"/>
              <a:gd name="connsiteX85" fmla="*/ 4003135 w 4149540"/>
              <a:gd name="connsiteY85" fmla="*/ 2785336 h 5157390"/>
              <a:gd name="connsiteX86" fmla="*/ 4016730 w 4149540"/>
              <a:gd name="connsiteY86" fmla="*/ 2836996 h 5157390"/>
              <a:gd name="connsiteX87" fmla="*/ 4031370 w 4149540"/>
              <a:gd name="connsiteY87" fmla="*/ 2895113 h 5157390"/>
              <a:gd name="connsiteX88" fmla="*/ 4044965 w 4149540"/>
              <a:gd name="connsiteY88" fmla="*/ 2956459 h 5157390"/>
              <a:gd name="connsiteX89" fmla="*/ 4059606 w 4149540"/>
              <a:gd name="connsiteY89" fmla="*/ 3023186 h 5157390"/>
              <a:gd name="connsiteX90" fmla="*/ 4073200 w 4149540"/>
              <a:gd name="connsiteY90" fmla="*/ 3093142 h 5157390"/>
              <a:gd name="connsiteX91" fmla="*/ 4086795 w 4149540"/>
              <a:gd name="connsiteY91" fmla="*/ 3167404 h 5157390"/>
              <a:gd name="connsiteX92" fmla="*/ 4099344 w 4149540"/>
              <a:gd name="connsiteY92" fmla="*/ 3248122 h 5157390"/>
              <a:gd name="connsiteX93" fmla="*/ 4111893 w 4149540"/>
              <a:gd name="connsiteY93" fmla="*/ 3330994 h 5157390"/>
              <a:gd name="connsiteX94" fmla="*/ 4121305 w 4149540"/>
              <a:gd name="connsiteY94" fmla="*/ 3414941 h 5157390"/>
              <a:gd name="connsiteX95" fmla="*/ 4129671 w 4149540"/>
              <a:gd name="connsiteY95" fmla="*/ 3506422 h 5157390"/>
              <a:gd name="connsiteX96" fmla="*/ 4135945 w 4149540"/>
              <a:gd name="connsiteY96" fmla="*/ 3598981 h 5157390"/>
              <a:gd name="connsiteX97" fmla="*/ 4139083 w 4149540"/>
              <a:gd name="connsiteY97" fmla="*/ 3694767 h 5157390"/>
              <a:gd name="connsiteX98" fmla="*/ 4141174 w 4149540"/>
              <a:gd name="connsiteY98" fmla="*/ 3793782 h 5157390"/>
              <a:gd name="connsiteX99" fmla="*/ 4141174 w 4149540"/>
              <a:gd name="connsiteY99" fmla="*/ 3892797 h 5157390"/>
              <a:gd name="connsiteX100" fmla="*/ 4139083 w 4149540"/>
              <a:gd name="connsiteY100" fmla="*/ 3996117 h 5157390"/>
              <a:gd name="connsiteX101" fmla="*/ 4131762 w 4149540"/>
              <a:gd name="connsiteY101" fmla="*/ 4101589 h 5157390"/>
              <a:gd name="connsiteX102" fmla="*/ 4123396 w 4149540"/>
              <a:gd name="connsiteY102" fmla="*/ 4207062 h 5157390"/>
              <a:gd name="connsiteX103" fmla="*/ 4109802 w 4149540"/>
              <a:gd name="connsiteY103" fmla="*/ 4316839 h 5157390"/>
              <a:gd name="connsiteX104" fmla="*/ 4090978 w 4149540"/>
              <a:gd name="connsiteY104" fmla="*/ 4425540 h 5157390"/>
              <a:gd name="connsiteX105" fmla="*/ 4071109 w 4149540"/>
              <a:gd name="connsiteY105" fmla="*/ 4535317 h 5157390"/>
              <a:gd name="connsiteX106" fmla="*/ 4044965 w 4149540"/>
              <a:gd name="connsiteY106" fmla="*/ 4649400 h 5157390"/>
              <a:gd name="connsiteX107" fmla="*/ 4014638 w 4149540"/>
              <a:gd name="connsiteY107" fmla="*/ 4760254 h 5157390"/>
              <a:gd name="connsiteX108" fmla="*/ 3979083 w 4149540"/>
              <a:gd name="connsiteY108" fmla="*/ 4872184 h 5157390"/>
              <a:gd name="connsiteX109" fmla="*/ 3938299 w 4149540"/>
              <a:gd name="connsiteY109" fmla="*/ 4986267 h 5157390"/>
              <a:gd name="connsiteX110" fmla="*/ 3937253 w 4149540"/>
              <a:gd name="connsiteY110" fmla="*/ 4987342 h 5157390"/>
              <a:gd name="connsiteX111" fmla="*/ 3930978 w 4149540"/>
              <a:gd name="connsiteY111" fmla="*/ 4989495 h 5157390"/>
              <a:gd name="connsiteX112" fmla="*/ 3922612 w 4149540"/>
              <a:gd name="connsiteY112" fmla="*/ 4995952 h 5157390"/>
              <a:gd name="connsiteX113" fmla="*/ 3909018 w 4149540"/>
              <a:gd name="connsiteY113" fmla="*/ 5002410 h 5157390"/>
              <a:gd name="connsiteX114" fmla="*/ 3890194 w 4149540"/>
              <a:gd name="connsiteY114" fmla="*/ 5011020 h 5157390"/>
              <a:gd name="connsiteX115" fmla="*/ 3870325 w 4149540"/>
              <a:gd name="connsiteY115" fmla="*/ 5018554 h 5157390"/>
              <a:gd name="connsiteX116" fmla="*/ 3846273 w 4149540"/>
              <a:gd name="connsiteY116" fmla="*/ 5029317 h 5157390"/>
              <a:gd name="connsiteX117" fmla="*/ 3815946 w 4149540"/>
              <a:gd name="connsiteY117" fmla="*/ 5039002 h 5157390"/>
              <a:gd name="connsiteX118" fmla="*/ 3784573 w 4149540"/>
              <a:gd name="connsiteY118" fmla="*/ 5051917 h 5157390"/>
              <a:gd name="connsiteX119" fmla="*/ 3750064 w 4149540"/>
              <a:gd name="connsiteY119" fmla="*/ 5064832 h 5157390"/>
              <a:gd name="connsiteX120" fmla="*/ 3710325 w 4149540"/>
              <a:gd name="connsiteY120" fmla="*/ 5074519 h 5157390"/>
              <a:gd name="connsiteX121" fmla="*/ 3665357 w 4149540"/>
              <a:gd name="connsiteY121" fmla="*/ 5087434 h 5157390"/>
              <a:gd name="connsiteX122" fmla="*/ 3619345 w 4149540"/>
              <a:gd name="connsiteY122" fmla="*/ 5099272 h 5157390"/>
              <a:gd name="connsiteX123" fmla="*/ 3569149 w 4149540"/>
              <a:gd name="connsiteY123" fmla="*/ 5110035 h 5157390"/>
              <a:gd name="connsiteX124" fmla="*/ 3514769 w 4149540"/>
              <a:gd name="connsiteY124" fmla="*/ 5119722 h 5157390"/>
              <a:gd name="connsiteX125" fmla="*/ 3459344 w 4149540"/>
              <a:gd name="connsiteY125" fmla="*/ 5130484 h 5157390"/>
              <a:gd name="connsiteX126" fmla="*/ 3396599 w 4149540"/>
              <a:gd name="connsiteY126" fmla="*/ 5139094 h 5157390"/>
              <a:gd name="connsiteX127" fmla="*/ 3332808 w 4149540"/>
              <a:gd name="connsiteY127" fmla="*/ 5144475 h 5157390"/>
              <a:gd name="connsiteX128" fmla="*/ 3263789 w 4149540"/>
              <a:gd name="connsiteY128" fmla="*/ 5150933 h 5157390"/>
              <a:gd name="connsiteX129" fmla="*/ 3193724 w 4149540"/>
              <a:gd name="connsiteY129" fmla="*/ 5155238 h 5157390"/>
              <a:gd name="connsiteX130" fmla="*/ 3117384 w 4149540"/>
              <a:gd name="connsiteY130" fmla="*/ 5157390 h 5157390"/>
              <a:gd name="connsiteX131" fmla="*/ 3038953 w 4149540"/>
              <a:gd name="connsiteY131" fmla="*/ 5155238 h 5157390"/>
              <a:gd name="connsiteX132" fmla="*/ 2959476 w 4149540"/>
              <a:gd name="connsiteY132" fmla="*/ 5153085 h 5157390"/>
              <a:gd name="connsiteX133" fmla="*/ 2872678 w 4149540"/>
              <a:gd name="connsiteY133" fmla="*/ 5146628 h 5157390"/>
              <a:gd name="connsiteX134" fmla="*/ 2784835 w 4149540"/>
              <a:gd name="connsiteY134" fmla="*/ 5139094 h 5157390"/>
              <a:gd name="connsiteX135" fmla="*/ 2691764 w 4149540"/>
              <a:gd name="connsiteY135" fmla="*/ 5128332 h 5157390"/>
              <a:gd name="connsiteX136" fmla="*/ 2597645 w 4149540"/>
              <a:gd name="connsiteY136" fmla="*/ 5114340 h 5157390"/>
              <a:gd name="connsiteX137" fmla="*/ 2499345 w 4149540"/>
              <a:gd name="connsiteY137" fmla="*/ 5094967 h 5157390"/>
              <a:gd name="connsiteX138" fmla="*/ 2396861 w 4149540"/>
              <a:gd name="connsiteY138" fmla="*/ 5074519 h 5157390"/>
              <a:gd name="connsiteX139" fmla="*/ 2292286 w 4149540"/>
              <a:gd name="connsiteY139" fmla="*/ 5049765 h 5157390"/>
              <a:gd name="connsiteX140" fmla="*/ 2184574 w 4149540"/>
              <a:gd name="connsiteY140" fmla="*/ 5018554 h 5157390"/>
              <a:gd name="connsiteX141" fmla="*/ 2073724 w 4149540"/>
              <a:gd name="connsiteY141" fmla="*/ 4986267 h 5157390"/>
              <a:gd name="connsiteX142" fmla="*/ 2069541 w 4149540"/>
              <a:gd name="connsiteY142" fmla="*/ 4987342 h 5157390"/>
              <a:gd name="connsiteX143" fmla="*/ 2062221 w 4149540"/>
              <a:gd name="connsiteY143" fmla="*/ 4989495 h 5157390"/>
              <a:gd name="connsiteX144" fmla="*/ 2049672 w 4149540"/>
              <a:gd name="connsiteY144" fmla="*/ 4993800 h 5157390"/>
              <a:gd name="connsiteX145" fmla="*/ 2031894 w 4149540"/>
              <a:gd name="connsiteY145" fmla="*/ 5002410 h 5157390"/>
              <a:gd name="connsiteX146" fmla="*/ 2009934 w 4149540"/>
              <a:gd name="connsiteY146" fmla="*/ 5008867 h 5157390"/>
              <a:gd name="connsiteX147" fmla="*/ 1981698 w 4149540"/>
              <a:gd name="connsiteY147" fmla="*/ 5018554 h 5157390"/>
              <a:gd name="connsiteX148" fmla="*/ 1949280 w 4149540"/>
              <a:gd name="connsiteY148" fmla="*/ 5029317 h 5157390"/>
              <a:gd name="connsiteX149" fmla="*/ 1912679 w 4149540"/>
              <a:gd name="connsiteY149" fmla="*/ 5039002 h 5157390"/>
              <a:gd name="connsiteX150" fmla="*/ 1872940 w 4149540"/>
              <a:gd name="connsiteY150" fmla="*/ 5049765 h 5157390"/>
              <a:gd name="connsiteX151" fmla="*/ 1829019 w 4149540"/>
              <a:gd name="connsiteY151" fmla="*/ 5062680 h 5157390"/>
              <a:gd name="connsiteX152" fmla="*/ 1780914 w 4149540"/>
              <a:gd name="connsiteY152" fmla="*/ 5072367 h 5157390"/>
              <a:gd name="connsiteX153" fmla="*/ 1730718 w 4149540"/>
              <a:gd name="connsiteY153" fmla="*/ 5085282 h 5157390"/>
              <a:gd name="connsiteX154" fmla="*/ 1674248 w 4149540"/>
              <a:gd name="connsiteY154" fmla="*/ 5097120 h 5157390"/>
              <a:gd name="connsiteX155" fmla="*/ 1615686 w 4149540"/>
              <a:gd name="connsiteY155" fmla="*/ 5107882 h 5157390"/>
              <a:gd name="connsiteX156" fmla="*/ 1556077 w 4149540"/>
              <a:gd name="connsiteY156" fmla="*/ 5117569 h 5157390"/>
              <a:gd name="connsiteX157" fmla="*/ 1491242 w 4149540"/>
              <a:gd name="connsiteY157" fmla="*/ 5126179 h 5157390"/>
              <a:gd name="connsiteX158" fmla="*/ 1425358 w 4149540"/>
              <a:gd name="connsiteY158" fmla="*/ 5134789 h 5157390"/>
              <a:gd name="connsiteX159" fmla="*/ 1355293 w 4149540"/>
              <a:gd name="connsiteY159" fmla="*/ 5142322 h 5157390"/>
              <a:gd name="connsiteX160" fmla="*/ 1283136 w 4149540"/>
              <a:gd name="connsiteY160" fmla="*/ 5146628 h 5157390"/>
              <a:gd name="connsiteX161" fmla="*/ 1208888 w 4149540"/>
              <a:gd name="connsiteY161" fmla="*/ 5150933 h 5157390"/>
              <a:gd name="connsiteX162" fmla="*/ 1132548 w 4149540"/>
              <a:gd name="connsiteY162" fmla="*/ 5153085 h 5157390"/>
              <a:gd name="connsiteX163" fmla="*/ 1056209 w 4149540"/>
              <a:gd name="connsiteY163" fmla="*/ 5153085 h 5157390"/>
              <a:gd name="connsiteX164" fmla="*/ 975686 w 4149540"/>
              <a:gd name="connsiteY164" fmla="*/ 5150933 h 5157390"/>
              <a:gd name="connsiteX165" fmla="*/ 893072 w 4149540"/>
              <a:gd name="connsiteY165" fmla="*/ 5144475 h 5157390"/>
              <a:gd name="connsiteX166" fmla="*/ 811503 w 4149540"/>
              <a:gd name="connsiteY166" fmla="*/ 5136942 h 5157390"/>
              <a:gd name="connsiteX167" fmla="*/ 726797 w 4149540"/>
              <a:gd name="connsiteY167" fmla="*/ 5126179 h 5157390"/>
              <a:gd name="connsiteX168" fmla="*/ 642092 w 4149540"/>
              <a:gd name="connsiteY168" fmla="*/ 5112187 h 5157390"/>
              <a:gd name="connsiteX169" fmla="*/ 556340 w 4149540"/>
              <a:gd name="connsiteY169" fmla="*/ 5092815 h 5157390"/>
              <a:gd name="connsiteX170" fmla="*/ 469543 w 4149540"/>
              <a:gd name="connsiteY170" fmla="*/ 5072367 h 5157390"/>
              <a:gd name="connsiteX171" fmla="*/ 383790 w 4149540"/>
              <a:gd name="connsiteY171" fmla="*/ 5047612 h 5157390"/>
              <a:gd name="connsiteX172" fmla="*/ 294903 w 4149540"/>
              <a:gd name="connsiteY172" fmla="*/ 5018554 h 5157390"/>
              <a:gd name="connsiteX173" fmla="*/ 207060 w 4149540"/>
              <a:gd name="connsiteY173" fmla="*/ 4986267 h 5157390"/>
              <a:gd name="connsiteX174" fmla="*/ 207060 w 4149540"/>
              <a:gd name="connsiteY174" fmla="*/ 4984114 h 5157390"/>
              <a:gd name="connsiteX175" fmla="*/ 202877 w 4149540"/>
              <a:gd name="connsiteY175" fmla="*/ 4975504 h 5157390"/>
              <a:gd name="connsiteX176" fmla="*/ 196601 w 4149540"/>
              <a:gd name="connsiteY176" fmla="*/ 4962589 h 5157390"/>
              <a:gd name="connsiteX177" fmla="*/ 188235 w 4149540"/>
              <a:gd name="connsiteY177" fmla="*/ 4946445 h 5157390"/>
              <a:gd name="connsiteX178" fmla="*/ 178823 w 4149540"/>
              <a:gd name="connsiteY178" fmla="*/ 4923844 h 5157390"/>
              <a:gd name="connsiteX179" fmla="*/ 166274 w 4149540"/>
              <a:gd name="connsiteY179" fmla="*/ 4896937 h 5157390"/>
              <a:gd name="connsiteX180" fmla="*/ 154771 w 4149540"/>
              <a:gd name="connsiteY180" fmla="*/ 4865727 h 5157390"/>
              <a:gd name="connsiteX181" fmla="*/ 142222 w 4149540"/>
              <a:gd name="connsiteY181" fmla="*/ 4829134 h 5157390"/>
              <a:gd name="connsiteX182" fmla="*/ 128627 w 4149540"/>
              <a:gd name="connsiteY182" fmla="*/ 4787160 h 5157390"/>
              <a:gd name="connsiteX183" fmla="*/ 112941 w 4149540"/>
              <a:gd name="connsiteY183" fmla="*/ 4739805 h 5157390"/>
              <a:gd name="connsiteX184" fmla="*/ 98301 w 4149540"/>
              <a:gd name="connsiteY184" fmla="*/ 4690297 h 5157390"/>
              <a:gd name="connsiteX185" fmla="*/ 84706 w 4149540"/>
              <a:gd name="connsiteY185" fmla="*/ 4634332 h 5157390"/>
              <a:gd name="connsiteX186" fmla="*/ 70065 w 4149540"/>
              <a:gd name="connsiteY186" fmla="*/ 4572987 h 5157390"/>
              <a:gd name="connsiteX187" fmla="*/ 56471 w 4149540"/>
              <a:gd name="connsiteY187" fmla="*/ 4508412 h 5157390"/>
              <a:gd name="connsiteX188" fmla="*/ 43922 w 4149540"/>
              <a:gd name="connsiteY188" fmla="*/ 4438455 h 5157390"/>
              <a:gd name="connsiteX189" fmla="*/ 32418 w 4149540"/>
              <a:gd name="connsiteY189" fmla="*/ 4364194 h 5157390"/>
              <a:gd name="connsiteX190" fmla="*/ 21961 w 4149540"/>
              <a:gd name="connsiteY190" fmla="*/ 4285627 h 5157390"/>
              <a:gd name="connsiteX191" fmla="*/ 12549 w 4149540"/>
              <a:gd name="connsiteY191" fmla="*/ 4202757 h 5157390"/>
              <a:gd name="connsiteX192" fmla="*/ 6275 w 4149540"/>
              <a:gd name="connsiteY192" fmla="*/ 4113427 h 5157390"/>
              <a:gd name="connsiteX193" fmla="*/ 2092 w 4149540"/>
              <a:gd name="connsiteY193" fmla="*/ 4023022 h 5157390"/>
              <a:gd name="connsiteX194" fmla="*/ 0 w 4149540"/>
              <a:gd name="connsiteY194" fmla="*/ 3926160 h 5157390"/>
              <a:gd name="connsiteX195" fmla="*/ 0 w 4149540"/>
              <a:gd name="connsiteY195" fmla="*/ 3824992 h 5157390"/>
              <a:gd name="connsiteX196" fmla="*/ 4183 w 4149540"/>
              <a:gd name="connsiteY196" fmla="*/ 3719521 h 5157390"/>
              <a:gd name="connsiteX197" fmla="*/ 10458 w 4149540"/>
              <a:gd name="connsiteY197" fmla="*/ 3609742 h 5157390"/>
              <a:gd name="connsiteX198" fmla="*/ 19869 w 4149540"/>
              <a:gd name="connsiteY198" fmla="*/ 3495661 h 5157390"/>
              <a:gd name="connsiteX199" fmla="*/ 34510 w 4149540"/>
              <a:gd name="connsiteY199" fmla="*/ 3376196 h 5157390"/>
              <a:gd name="connsiteX200" fmla="*/ 52288 w 4149540"/>
              <a:gd name="connsiteY200" fmla="*/ 3254581 h 5157390"/>
              <a:gd name="connsiteX201" fmla="*/ 72157 w 4149540"/>
              <a:gd name="connsiteY201" fmla="*/ 3128659 h 5157390"/>
              <a:gd name="connsiteX202" fmla="*/ 98301 w 4149540"/>
              <a:gd name="connsiteY202" fmla="*/ 2996281 h 5157390"/>
              <a:gd name="connsiteX203" fmla="*/ 130719 w 4149540"/>
              <a:gd name="connsiteY203" fmla="*/ 2861749 h 5157390"/>
              <a:gd name="connsiteX204" fmla="*/ 166274 w 4149540"/>
              <a:gd name="connsiteY204" fmla="*/ 2720761 h 5157390"/>
              <a:gd name="connsiteX205" fmla="*/ 207060 w 4149540"/>
              <a:gd name="connsiteY205" fmla="*/ 2578696 h 5157390"/>
              <a:gd name="connsiteX206" fmla="*/ 207060 w 4149540"/>
              <a:gd name="connsiteY206" fmla="*/ 2574391 h 5157390"/>
              <a:gd name="connsiteX207" fmla="*/ 202877 w 4149540"/>
              <a:gd name="connsiteY207" fmla="*/ 2564704 h 5157390"/>
              <a:gd name="connsiteX208" fmla="*/ 196601 w 4149540"/>
              <a:gd name="connsiteY208" fmla="*/ 2547484 h 5157390"/>
              <a:gd name="connsiteX209" fmla="*/ 188235 w 4149540"/>
              <a:gd name="connsiteY209" fmla="*/ 2524883 h 5157390"/>
              <a:gd name="connsiteX210" fmla="*/ 178823 w 4149540"/>
              <a:gd name="connsiteY210" fmla="*/ 2493671 h 5157390"/>
              <a:gd name="connsiteX211" fmla="*/ 168366 w 4149540"/>
              <a:gd name="connsiteY211" fmla="*/ 2459231 h 5157390"/>
              <a:gd name="connsiteX212" fmla="*/ 156864 w 4149540"/>
              <a:gd name="connsiteY212" fmla="*/ 2417258 h 5157390"/>
              <a:gd name="connsiteX213" fmla="*/ 142222 w 4149540"/>
              <a:gd name="connsiteY213" fmla="*/ 2372056 h 5157390"/>
              <a:gd name="connsiteX214" fmla="*/ 128627 w 4149540"/>
              <a:gd name="connsiteY214" fmla="*/ 2320396 h 5157390"/>
              <a:gd name="connsiteX215" fmla="*/ 113987 w 4149540"/>
              <a:gd name="connsiteY215" fmla="*/ 2262278 h 5157390"/>
              <a:gd name="connsiteX216" fmla="*/ 100392 w 4149540"/>
              <a:gd name="connsiteY216" fmla="*/ 2200931 h 5157390"/>
              <a:gd name="connsiteX217" fmla="*/ 86797 w 4149540"/>
              <a:gd name="connsiteY217" fmla="*/ 2134204 h 5157390"/>
              <a:gd name="connsiteX218" fmla="*/ 72157 w 4149540"/>
              <a:gd name="connsiteY218" fmla="*/ 2064248 h 5157390"/>
              <a:gd name="connsiteX219" fmla="*/ 60654 w 4149540"/>
              <a:gd name="connsiteY219" fmla="*/ 1987835 h 5157390"/>
              <a:gd name="connsiteX220" fmla="*/ 48105 w 4149540"/>
              <a:gd name="connsiteY220" fmla="*/ 1909268 h 5157390"/>
              <a:gd name="connsiteX221" fmla="*/ 36601 w 4149540"/>
              <a:gd name="connsiteY221" fmla="*/ 1826396 h 5157390"/>
              <a:gd name="connsiteX222" fmla="*/ 26144 w 4149540"/>
              <a:gd name="connsiteY222" fmla="*/ 1740296 h 5157390"/>
              <a:gd name="connsiteX223" fmla="*/ 17778 w 4149540"/>
              <a:gd name="connsiteY223" fmla="*/ 1650968 h 5157390"/>
              <a:gd name="connsiteX224" fmla="*/ 10458 w 4149540"/>
              <a:gd name="connsiteY224" fmla="*/ 1558410 h 5157390"/>
              <a:gd name="connsiteX225" fmla="*/ 6275 w 4149540"/>
              <a:gd name="connsiteY225" fmla="*/ 1462625 h 5157390"/>
              <a:gd name="connsiteX226" fmla="*/ 4183 w 4149540"/>
              <a:gd name="connsiteY226" fmla="*/ 1363610 h 5157390"/>
              <a:gd name="connsiteX227" fmla="*/ 4183 w 4149540"/>
              <a:gd name="connsiteY227" fmla="*/ 1264595 h 5157390"/>
              <a:gd name="connsiteX228" fmla="*/ 8366 w 4149540"/>
              <a:gd name="connsiteY228" fmla="*/ 1161275 h 5157390"/>
              <a:gd name="connsiteX229" fmla="*/ 13595 w 4149540"/>
              <a:gd name="connsiteY229" fmla="*/ 1055801 h 5157390"/>
              <a:gd name="connsiteX230" fmla="*/ 24052 w 4149540"/>
              <a:gd name="connsiteY230" fmla="*/ 948176 h 5157390"/>
              <a:gd name="connsiteX231" fmla="*/ 37647 w 4149540"/>
              <a:gd name="connsiteY231" fmla="*/ 840552 h 5157390"/>
              <a:gd name="connsiteX232" fmla="*/ 54379 w 4149540"/>
              <a:gd name="connsiteY232" fmla="*/ 731850 h 5157390"/>
              <a:gd name="connsiteX233" fmla="*/ 76340 w 4149540"/>
              <a:gd name="connsiteY233" fmla="*/ 619920 h 5157390"/>
              <a:gd name="connsiteX234" fmla="*/ 102485 w 4149540"/>
              <a:gd name="connsiteY234" fmla="*/ 507990 h 5157390"/>
              <a:gd name="connsiteX235" fmla="*/ 132810 w 4149540"/>
              <a:gd name="connsiteY235" fmla="*/ 397137 h 5157390"/>
              <a:gd name="connsiteX236" fmla="*/ 166274 w 4149540"/>
              <a:gd name="connsiteY236" fmla="*/ 283053 h 5157390"/>
              <a:gd name="connsiteX237" fmla="*/ 207060 w 4149540"/>
              <a:gd name="connsiteY237" fmla="*/ 171123 h 5157390"/>
              <a:gd name="connsiteX238" fmla="*/ 211243 w 4149540"/>
              <a:gd name="connsiteY238" fmla="*/ 171123 h 5157390"/>
              <a:gd name="connsiteX239" fmla="*/ 216470 w 4149540"/>
              <a:gd name="connsiteY239" fmla="*/ 167895 h 5157390"/>
              <a:gd name="connsiteX240" fmla="*/ 226929 w 4149540"/>
              <a:gd name="connsiteY240" fmla="*/ 163590 h 5157390"/>
              <a:gd name="connsiteX241" fmla="*/ 238431 w 4149540"/>
              <a:gd name="connsiteY241" fmla="*/ 157133 h 5157390"/>
              <a:gd name="connsiteX242" fmla="*/ 255163 w 4149540"/>
              <a:gd name="connsiteY242" fmla="*/ 148523 h 5157390"/>
              <a:gd name="connsiteX243" fmla="*/ 275032 w 4149540"/>
              <a:gd name="connsiteY243" fmla="*/ 138837 h 5157390"/>
              <a:gd name="connsiteX244" fmla="*/ 299086 w 4149540"/>
              <a:gd name="connsiteY244" fmla="*/ 130227 h 5157390"/>
              <a:gd name="connsiteX245" fmla="*/ 327321 w 4149540"/>
              <a:gd name="connsiteY245" fmla="*/ 119464 h 5157390"/>
              <a:gd name="connsiteX246" fmla="*/ 357647 w 4149540"/>
              <a:gd name="connsiteY246" fmla="*/ 107625 h 5157390"/>
              <a:gd name="connsiteX247" fmla="*/ 391112 w 4149540"/>
              <a:gd name="connsiteY247" fmla="*/ 96863 h 5157390"/>
              <a:gd name="connsiteX248" fmla="*/ 427713 w 4149540"/>
              <a:gd name="connsiteY248" fmla="*/ 85024 h 5157390"/>
              <a:gd name="connsiteX249" fmla="*/ 467450 w 4149540"/>
              <a:gd name="connsiteY249" fmla="*/ 72109 h 5157390"/>
              <a:gd name="connsiteX250" fmla="*/ 512419 w 4149540"/>
              <a:gd name="connsiteY250" fmla="*/ 62423 h 5157390"/>
              <a:gd name="connsiteX251" fmla="*/ 560523 w 4149540"/>
              <a:gd name="connsiteY251" fmla="*/ 49508 h 5157390"/>
              <a:gd name="connsiteX252" fmla="*/ 610719 w 4149540"/>
              <a:gd name="connsiteY252" fmla="*/ 38745 h 5157390"/>
              <a:gd name="connsiteX253" fmla="*/ 664052 w 4149540"/>
              <a:gd name="connsiteY253" fmla="*/ 31212 h 5157390"/>
              <a:gd name="connsiteX254" fmla="*/ 722614 w 4149540"/>
              <a:gd name="connsiteY254" fmla="*/ 20449 h 5157390"/>
              <a:gd name="connsiteX255" fmla="*/ 783268 w 4149540"/>
              <a:gd name="connsiteY255" fmla="*/ 13992 h 5157390"/>
              <a:gd name="connsiteX256" fmla="*/ 847059 w 4149540"/>
              <a:gd name="connsiteY256" fmla="*/ 8610 h 5157390"/>
              <a:gd name="connsiteX257" fmla="*/ 912941 w 4149540"/>
              <a:gd name="connsiteY257" fmla="*/ 4305 h 5157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4149540" h="5157390">
                <a:moveTo>
                  <a:pt x="986143" y="0"/>
                </a:moveTo>
                <a:lnTo>
                  <a:pt x="1058300" y="0"/>
                </a:lnTo>
                <a:lnTo>
                  <a:pt x="1134640" y="0"/>
                </a:lnTo>
                <a:lnTo>
                  <a:pt x="1214117" y="4305"/>
                </a:lnTo>
                <a:lnTo>
                  <a:pt x="1298823" y="10763"/>
                </a:lnTo>
                <a:lnTo>
                  <a:pt x="1385620" y="18297"/>
                </a:lnTo>
                <a:lnTo>
                  <a:pt x="1473463" y="31212"/>
                </a:lnTo>
                <a:lnTo>
                  <a:pt x="1565490" y="45203"/>
                </a:lnTo>
                <a:lnTo>
                  <a:pt x="1662745" y="62423"/>
                </a:lnTo>
                <a:lnTo>
                  <a:pt x="1761045" y="85024"/>
                </a:lnTo>
                <a:lnTo>
                  <a:pt x="1861437" y="109778"/>
                </a:lnTo>
                <a:lnTo>
                  <a:pt x="1964966" y="138837"/>
                </a:lnTo>
                <a:lnTo>
                  <a:pt x="2073724" y="171123"/>
                </a:lnTo>
                <a:lnTo>
                  <a:pt x="2075816" y="168972"/>
                </a:lnTo>
                <a:lnTo>
                  <a:pt x="2084182" y="167895"/>
                </a:lnTo>
                <a:lnTo>
                  <a:pt x="2097777" y="161438"/>
                </a:lnTo>
                <a:lnTo>
                  <a:pt x="2115554" y="154980"/>
                </a:lnTo>
                <a:lnTo>
                  <a:pt x="2137515" y="148523"/>
                </a:lnTo>
                <a:lnTo>
                  <a:pt x="2165750" y="138837"/>
                </a:lnTo>
                <a:lnTo>
                  <a:pt x="2196077" y="128074"/>
                </a:lnTo>
                <a:lnTo>
                  <a:pt x="2232678" y="117312"/>
                </a:lnTo>
                <a:lnTo>
                  <a:pt x="2272417" y="107625"/>
                </a:lnTo>
                <a:lnTo>
                  <a:pt x="2316338" y="94710"/>
                </a:lnTo>
                <a:lnTo>
                  <a:pt x="2364443" y="85024"/>
                </a:lnTo>
                <a:lnTo>
                  <a:pt x="2416730" y="72109"/>
                </a:lnTo>
                <a:lnTo>
                  <a:pt x="2471109" y="62423"/>
                </a:lnTo>
                <a:lnTo>
                  <a:pt x="2529671" y="49508"/>
                </a:lnTo>
                <a:lnTo>
                  <a:pt x="2589279" y="40899"/>
                </a:lnTo>
                <a:lnTo>
                  <a:pt x="2654117" y="31212"/>
                </a:lnTo>
                <a:lnTo>
                  <a:pt x="2722089" y="22602"/>
                </a:lnTo>
                <a:lnTo>
                  <a:pt x="2790064" y="16144"/>
                </a:lnTo>
                <a:lnTo>
                  <a:pt x="2862221" y="10763"/>
                </a:lnTo>
                <a:lnTo>
                  <a:pt x="2937515" y="6458"/>
                </a:lnTo>
                <a:lnTo>
                  <a:pt x="3012809" y="6458"/>
                </a:lnTo>
                <a:lnTo>
                  <a:pt x="3089149" y="6458"/>
                </a:lnTo>
                <a:lnTo>
                  <a:pt x="3169671" y="8610"/>
                </a:lnTo>
                <a:lnTo>
                  <a:pt x="3250194" y="13992"/>
                </a:lnTo>
                <a:lnTo>
                  <a:pt x="3334900" y="20449"/>
                </a:lnTo>
                <a:lnTo>
                  <a:pt x="3416468" y="33364"/>
                </a:lnTo>
                <a:lnTo>
                  <a:pt x="3503267" y="45203"/>
                </a:lnTo>
                <a:lnTo>
                  <a:pt x="3586927" y="64575"/>
                </a:lnTo>
                <a:lnTo>
                  <a:pt x="3673723" y="85024"/>
                </a:lnTo>
                <a:lnTo>
                  <a:pt x="3760521" y="109778"/>
                </a:lnTo>
                <a:lnTo>
                  <a:pt x="3848364" y="138837"/>
                </a:lnTo>
                <a:lnTo>
                  <a:pt x="3935161" y="171123"/>
                </a:lnTo>
                <a:lnTo>
                  <a:pt x="3938299" y="171123"/>
                </a:lnTo>
                <a:lnTo>
                  <a:pt x="3940390" y="173277"/>
                </a:lnTo>
                <a:lnTo>
                  <a:pt x="3944573" y="181887"/>
                </a:lnTo>
                <a:lnTo>
                  <a:pt x="3950848" y="193725"/>
                </a:lnTo>
                <a:lnTo>
                  <a:pt x="3959214" y="210945"/>
                </a:lnTo>
                <a:lnTo>
                  <a:pt x="3968625" y="233547"/>
                </a:lnTo>
                <a:lnTo>
                  <a:pt x="3979083" y="260453"/>
                </a:lnTo>
                <a:lnTo>
                  <a:pt x="3992678" y="291663"/>
                </a:lnTo>
                <a:lnTo>
                  <a:pt x="4005227" y="328257"/>
                </a:lnTo>
                <a:lnTo>
                  <a:pt x="4018821" y="370230"/>
                </a:lnTo>
                <a:lnTo>
                  <a:pt x="4035553" y="417585"/>
                </a:lnTo>
                <a:lnTo>
                  <a:pt x="4049148" y="467093"/>
                </a:lnTo>
                <a:lnTo>
                  <a:pt x="4062743" y="523058"/>
                </a:lnTo>
                <a:lnTo>
                  <a:pt x="4077383" y="582252"/>
                </a:lnTo>
                <a:lnTo>
                  <a:pt x="4090978" y="648978"/>
                </a:lnTo>
                <a:lnTo>
                  <a:pt x="4105619" y="718935"/>
                </a:lnTo>
                <a:lnTo>
                  <a:pt x="4115030" y="793197"/>
                </a:lnTo>
                <a:lnTo>
                  <a:pt x="4127579" y="871763"/>
                </a:lnTo>
                <a:lnTo>
                  <a:pt x="4135945" y="954635"/>
                </a:lnTo>
                <a:lnTo>
                  <a:pt x="4141174" y="1041810"/>
                </a:lnTo>
                <a:lnTo>
                  <a:pt x="4147449" y="1134368"/>
                </a:lnTo>
                <a:lnTo>
                  <a:pt x="4149540" y="1231230"/>
                </a:lnTo>
                <a:lnTo>
                  <a:pt x="4147449" y="1332398"/>
                </a:lnTo>
                <a:lnTo>
                  <a:pt x="4145357" y="1437870"/>
                </a:lnTo>
                <a:lnTo>
                  <a:pt x="4136991" y="1547648"/>
                </a:lnTo>
                <a:lnTo>
                  <a:pt x="4127579" y="1661730"/>
                </a:lnTo>
                <a:lnTo>
                  <a:pt x="4115030" y="1779041"/>
                </a:lnTo>
                <a:lnTo>
                  <a:pt x="4097253" y="1902811"/>
                </a:lnTo>
                <a:lnTo>
                  <a:pt x="4075292" y="2028731"/>
                </a:lnTo>
                <a:lnTo>
                  <a:pt x="4049148" y="2158958"/>
                </a:lnTo>
                <a:lnTo>
                  <a:pt x="4016730" y="2295641"/>
                </a:lnTo>
                <a:lnTo>
                  <a:pt x="3981174" y="2434478"/>
                </a:lnTo>
                <a:lnTo>
                  <a:pt x="3938299" y="2578696"/>
                </a:lnTo>
                <a:lnTo>
                  <a:pt x="3940390" y="2583001"/>
                </a:lnTo>
                <a:lnTo>
                  <a:pt x="3944573" y="2592686"/>
                </a:lnTo>
                <a:lnTo>
                  <a:pt x="3950848" y="2609906"/>
                </a:lnTo>
                <a:lnTo>
                  <a:pt x="3959214" y="2632508"/>
                </a:lnTo>
                <a:lnTo>
                  <a:pt x="3966534" y="2661566"/>
                </a:lnTo>
                <a:lnTo>
                  <a:pt x="3979083" y="2696006"/>
                </a:lnTo>
                <a:lnTo>
                  <a:pt x="3990586" y="2737981"/>
                </a:lnTo>
                <a:lnTo>
                  <a:pt x="4003135" y="2785336"/>
                </a:lnTo>
                <a:lnTo>
                  <a:pt x="4016730" y="2836996"/>
                </a:lnTo>
                <a:lnTo>
                  <a:pt x="4031370" y="2895113"/>
                </a:lnTo>
                <a:lnTo>
                  <a:pt x="4044965" y="2956459"/>
                </a:lnTo>
                <a:lnTo>
                  <a:pt x="4059606" y="3023186"/>
                </a:lnTo>
                <a:lnTo>
                  <a:pt x="4073200" y="3093142"/>
                </a:lnTo>
                <a:lnTo>
                  <a:pt x="4086795" y="3167404"/>
                </a:lnTo>
                <a:lnTo>
                  <a:pt x="4099344" y="3248122"/>
                </a:lnTo>
                <a:lnTo>
                  <a:pt x="4111893" y="3330994"/>
                </a:lnTo>
                <a:lnTo>
                  <a:pt x="4121305" y="3414941"/>
                </a:lnTo>
                <a:lnTo>
                  <a:pt x="4129671" y="3506422"/>
                </a:lnTo>
                <a:lnTo>
                  <a:pt x="4135945" y="3598981"/>
                </a:lnTo>
                <a:lnTo>
                  <a:pt x="4139083" y="3694767"/>
                </a:lnTo>
                <a:lnTo>
                  <a:pt x="4141174" y="3793782"/>
                </a:lnTo>
                <a:lnTo>
                  <a:pt x="4141174" y="3892797"/>
                </a:lnTo>
                <a:lnTo>
                  <a:pt x="4139083" y="3996117"/>
                </a:lnTo>
                <a:lnTo>
                  <a:pt x="4131762" y="4101589"/>
                </a:lnTo>
                <a:lnTo>
                  <a:pt x="4123396" y="4207062"/>
                </a:lnTo>
                <a:lnTo>
                  <a:pt x="4109802" y="4316839"/>
                </a:lnTo>
                <a:lnTo>
                  <a:pt x="4090978" y="4425540"/>
                </a:lnTo>
                <a:lnTo>
                  <a:pt x="4071109" y="4535317"/>
                </a:lnTo>
                <a:lnTo>
                  <a:pt x="4044965" y="4649400"/>
                </a:lnTo>
                <a:lnTo>
                  <a:pt x="4014638" y="4760254"/>
                </a:lnTo>
                <a:lnTo>
                  <a:pt x="3979083" y="4872184"/>
                </a:lnTo>
                <a:lnTo>
                  <a:pt x="3938299" y="4986267"/>
                </a:lnTo>
                <a:lnTo>
                  <a:pt x="3937253" y="4987342"/>
                </a:lnTo>
                <a:lnTo>
                  <a:pt x="3930978" y="4989495"/>
                </a:lnTo>
                <a:lnTo>
                  <a:pt x="3922612" y="4995952"/>
                </a:lnTo>
                <a:lnTo>
                  <a:pt x="3909018" y="5002410"/>
                </a:lnTo>
                <a:lnTo>
                  <a:pt x="3890194" y="5011020"/>
                </a:lnTo>
                <a:lnTo>
                  <a:pt x="3870325" y="5018554"/>
                </a:lnTo>
                <a:lnTo>
                  <a:pt x="3846273" y="5029317"/>
                </a:lnTo>
                <a:lnTo>
                  <a:pt x="3815946" y="5039002"/>
                </a:lnTo>
                <a:lnTo>
                  <a:pt x="3784573" y="5051917"/>
                </a:lnTo>
                <a:lnTo>
                  <a:pt x="3750064" y="5064832"/>
                </a:lnTo>
                <a:lnTo>
                  <a:pt x="3710325" y="5074519"/>
                </a:lnTo>
                <a:lnTo>
                  <a:pt x="3665357" y="5087434"/>
                </a:lnTo>
                <a:lnTo>
                  <a:pt x="3619345" y="5099272"/>
                </a:lnTo>
                <a:lnTo>
                  <a:pt x="3569149" y="5110035"/>
                </a:lnTo>
                <a:lnTo>
                  <a:pt x="3514769" y="5119722"/>
                </a:lnTo>
                <a:lnTo>
                  <a:pt x="3459344" y="5130484"/>
                </a:lnTo>
                <a:lnTo>
                  <a:pt x="3396599" y="5139094"/>
                </a:lnTo>
                <a:lnTo>
                  <a:pt x="3332808" y="5144475"/>
                </a:lnTo>
                <a:lnTo>
                  <a:pt x="3263789" y="5150933"/>
                </a:lnTo>
                <a:lnTo>
                  <a:pt x="3193724" y="5155238"/>
                </a:lnTo>
                <a:lnTo>
                  <a:pt x="3117384" y="5157390"/>
                </a:lnTo>
                <a:lnTo>
                  <a:pt x="3038953" y="5155238"/>
                </a:lnTo>
                <a:lnTo>
                  <a:pt x="2959476" y="5153085"/>
                </a:lnTo>
                <a:lnTo>
                  <a:pt x="2872678" y="5146628"/>
                </a:lnTo>
                <a:lnTo>
                  <a:pt x="2784835" y="5139094"/>
                </a:lnTo>
                <a:lnTo>
                  <a:pt x="2691764" y="5128332"/>
                </a:lnTo>
                <a:lnTo>
                  <a:pt x="2597645" y="5114340"/>
                </a:lnTo>
                <a:lnTo>
                  <a:pt x="2499345" y="5094967"/>
                </a:lnTo>
                <a:lnTo>
                  <a:pt x="2396861" y="5074519"/>
                </a:lnTo>
                <a:lnTo>
                  <a:pt x="2292286" y="5049765"/>
                </a:lnTo>
                <a:lnTo>
                  <a:pt x="2184574" y="5018554"/>
                </a:lnTo>
                <a:lnTo>
                  <a:pt x="2073724" y="4986267"/>
                </a:lnTo>
                <a:lnTo>
                  <a:pt x="2069541" y="4987342"/>
                </a:lnTo>
                <a:lnTo>
                  <a:pt x="2062221" y="4989495"/>
                </a:lnTo>
                <a:lnTo>
                  <a:pt x="2049672" y="4993800"/>
                </a:lnTo>
                <a:lnTo>
                  <a:pt x="2031894" y="5002410"/>
                </a:lnTo>
                <a:lnTo>
                  <a:pt x="2009934" y="5008867"/>
                </a:lnTo>
                <a:lnTo>
                  <a:pt x="1981698" y="5018554"/>
                </a:lnTo>
                <a:lnTo>
                  <a:pt x="1949280" y="5029317"/>
                </a:lnTo>
                <a:lnTo>
                  <a:pt x="1912679" y="5039002"/>
                </a:lnTo>
                <a:lnTo>
                  <a:pt x="1872940" y="5049765"/>
                </a:lnTo>
                <a:lnTo>
                  <a:pt x="1829019" y="5062680"/>
                </a:lnTo>
                <a:lnTo>
                  <a:pt x="1780914" y="5072367"/>
                </a:lnTo>
                <a:lnTo>
                  <a:pt x="1730718" y="5085282"/>
                </a:lnTo>
                <a:lnTo>
                  <a:pt x="1674248" y="5097120"/>
                </a:lnTo>
                <a:lnTo>
                  <a:pt x="1615686" y="5107882"/>
                </a:lnTo>
                <a:lnTo>
                  <a:pt x="1556077" y="5117569"/>
                </a:lnTo>
                <a:lnTo>
                  <a:pt x="1491242" y="5126179"/>
                </a:lnTo>
                <a:lnTo>
                  <a:pt x="1425358" y="5134789"/>
                </a:lnTo>
                <a:lnTo>
                  <a:pt x="1355293" y="5142322"/>
                </a:lnTo>
                <a:lnTo>
                  <a:pt x="1283136" y="5146628"/>
                </a:lnTo>
                <a:lnTo>
                  <a:pt x="1208888" y="5150933"/>
                </a:lnTo>
                <a:lnTo>
                  <a:pt x="1132548" y="5153085"/>
                </a:lnTo>
                <a:lnTo>
                  <a:pt x="1056209" y="5153085"/>
                </a:lnTo>
                <a:lnTo>
                  <a:pt x="975686" y="5150933"/>
                </a:lnTo>
                <a:lnTo>
                  <a:pt x="893072" y="5144475"/>
                </a:lnTo>
                <a:lnTo>
                  <a:pt x="811503" y="5136942"/>
                </a:lnTo>
                <a:lnTo>
                  <a:pt x="726797" y="5126179"/>
                </a:lnTo>
                <a:lnTo>
                  <a:pt x="642092" y="5112187"/>
                </a:lnTo>
                <a:lnTo>
                  <a:pt x="556340" y="5092815"/>
                </a:lnTo>
                <a:lnTo>
                  <a:pt x="469543" y="5072367"/>
                </a:lnTo>
                <a:lnTo>
                  <a:pt x="383790" y="5047612"/>
                </a:lnTo>
                <a:lnTo>
                  <a:pt x="294903" y="5018554"/>
                </a:lnTo>
                <a:lnTo>
                  <a:pt x="207060" y="4986267"/>
                </a:lnTo>
                <a:lnTo>
                  <a:pt x="207060" y="4984114"/>
                </a:lnTo>
                <a:lnTo>
                  <a:pt x="202877" y="4975504"/>
                </a:lnTo>
                <a:lnTo>
                  <a:pt x="196601" y="4962589"/>
                </a:lnTo>
                <a:lnTo>
                  <a:pt x="188235" y="4946445"/>
                </a:lnTo>
                <a:lnTo>
                  <a:pt x="178823" y="4923844"/>
                </a:lnTo>
                <a:lnTo>
                  <a:pt x="166274" y="4896937"/>
                </a:lnTo>
                <a:lnTo>
                  <a:pt x="154771" y="4865727"/>
                </a:lnTo>
                <a:lnTo>
                  <a:pt x="142222" y="4829134"/>
                </a:lnTo>
                <a:lnTo>
                  <a:pt x="128627" y="4787160"/>
                </a:lnTo>
                <a:lnTo>
                  <a:pt x="112941" y="4739805"/>
                </a:lnTo>
                <a:lnTo>
                  <a:pt x="98301" y="4690297"/>
                </a:lnTo>
                <a:lnTo>
                  <a:pt x="84706" y="4634332"/>
                </a:lnTo>
                <a:lnTo>
                  <a:pt x="70065" y="4572987"/>
                </a:lnTo>
                <a:lnTo>
                  <a:pt x="56471" y="4508412"/>
                </a:lnTo>
                <a:lnTo>
                  <a:pt x="43922" y="4438455"/>
                </a:lnTo>
                <a:lnTo>
                  <a:pt x="32418" y="4364194"/>
                </a:lnTo>
                <a:lnTo>
                  <a:pt x="21961" y="4285627"/>
                </a:lnTo>
                <a:lnTo>
                  <a:pt x="12549" y="4202757"/>
                </a:lnTo>
                <a:lnTo>
                  <a:pt x="6275" y="4113427"/>
                </a:lnTo>
                <a:lnTo>
                  <a:pt x="2092" y="4023022"/>
                </a:lnTo>
                <a:lnTo>
                  <a:pt x="0" y="3926160"/>
                </a:lnTo>
                <a:lnTo>
                  <a:pt x="0" y="3824992"/>
                </a:lnTo>
                <a:lnTo>
                  <a:pt x="4183" y="3719521"/>
                </a:lnTo>
                <a:lnTo>
                  <a:pt x="10458" y="3609742"/>
                </a:lnTo>
                <a:lnTo>
                  <a:pt x="19869" y="3495661"/>
                </a:lnTo>
                <a:lnTo>
                  <a:pt x="34510" y="3376196"/>
                </a:lnTo>
                <a:lnTo>
                  <a:pt x="52288" y="3254581"/>
                </a:lnTo>
                <a:lnTo>
                  <a:pt x="72157" y="3128659"/>
                </a:lnTo>
                <a:lnTo>
                  <a:pt x="98301" y="2996281"/>
                </a:lnTo>
                <a:lnTo>
                  <a:pt x="130719" y="2861749"/>
                </a:lnTo>
                <a:lnTo>
                  <a:pt x="166274" y="2720761"/>
                </a:lnTo>
                <a:lnTo>
                  <a:pt x="207060" y="2578696"/>
                </a:lnTo>
                <a:lnTo>
                  <a:pt x="207060" y="2574391"/>
                </a:lnTo>
                <a:lnTo>
                  <a:pt x="202877" y="2564704"/>
                </a:lnTo>
                <a:lnTo>
                  <a:pt x="196601" y="2547484"/>
                </a:lnTo>
                <a:lnTo>
                  <a:pt x="188235" y="2524883"/>
                </a:lnTo>
                <a:lnTo>
                  <a:pt x="178823" y="2493671"/>
                </a:lnTo>
                <a:lnTo>
                  <a:pt x="168366" y="2459231"/>
                </a:lnTo>
                <a:lnTo>
                  <a:pt x="156864" y="2417258"/>
                </a:lnTo>
                <a:lnTo>
                  <a:pt x="142222" y="2372056"/>
                </a:lnTo>
                <a:lnTo>
                  <a:pt x="128627" y="2320396"/>
                </a:lnTo>
                <a:lnTo>
                  <a:pt x="113987" y="2262278"/>
                </a:lnTo>
                <a:lnTo>
                  <a:pt x="100392" y="2200931"/>
                </a:lnTo>
                <a:lnTo>
                  <a:pt x="86797" y="2134204"/>
                </a:lnTo>
                <a:lnTo>
                  <a:pt x="72157" y="2064248"/>
                </a:lnTo>
                <a:lnTo>
                  <a:pt x="60654" y="1987835"/>
                </a:lnTo>
                <a:lnTo>
                  <a:pt x="48105" y="1909268"/>
                </a:lnTo>
                <a:lnTo>
                  <a:pt x="36601" y="1826396"/>
                </a:lnTo>
                <a:lnTo>
                  <a:pt x="26144" y="1740296"/>
                </a:lnTo>
                <a:lnTo>
                  <a:pt x="17778" y="1650968"/>
                </a:lnTo>
                <a:lnTo>
                  <a:pt x="10458" y="1558410"/>
                </a:lnTo>
                <a:lnTo>
                  <a:pt x="6275" y="1462625"/>
                </a:lnTo>
                <a:lnTo>
                  <a:pt x="4183" y="1363610"/>
                </a:lnTo>
                <a:lnTo>
                  <a:pt x="4183" y="1264595"/>
                </a:lnTo>
                <a:lnTo>
                  <a:pt x="8366" y="1161275"/>
                </a:lnTo>
                <a:lnTo>
                  <a:pt x="13595" y="1055801"/>
                </a:lnTo>
                <a:lnTo>
                  <a:pt x="24052" y="948176"/>
                </a:lnTo>
                <a:lnTo>
                  <a:pt x="37647" y="840552"/>
                </a:lnTo>
                <a:lnTo>
                  <a:pt x="54379" y="731850"/>
                </a:lnTo>
                <a:lnTo>
                  <a:pt x="76340" y="619920"/>
                </a:lnTo>
                <a:lnTo>
                  <a:pt x="102485" y="507990"/>
                </a:lnTo>
                <a:lnTo>
                  <a:pt x="132810" y="397137"/>
                </a:lnTo>
                <a:lnTo>
                  <a:pt x="166274" y="283053"/>
                </a:lnTo>
                <a:lnTo>
                  <a:pt x="207060" y="171123"/>
                </a:lnTo>
                <a:lnTo>
                  <a:pt x="211243" y="171123"/>
                </a:lnTo>
                <a:lnTo>
                  <a:pt x="216470" y="167895"/>
                </a:lnTo>
                <a:lnTo>
                  <a:pt x="226929" y="163590"/>
                </a:lnTo>
                <a:lnTo>
                  <a:pt x="238431" y="157133"/>
                </a:lnTo>
                <a:lnTo>
                  <a:pt x="255163" y="148523"/>
                </a:lnTo>
                <a:lnTo>
                  <a:pt x="275032" y="138837"/>
                </a:lnTo>
                <a:lnTo>
                  <a:pt x="299086" y="130227"/>
                </a:lnTo>
                <a:lnTo>
                  <a:pt x="327321" y="119464"/>
                </a:lnTo>
                <a:lnTo>
                  <a:pt x="357647" y="107625"/>
                </a:lnTo>
                <a:lnTo>
                  <a:pt x="391112" y="96863"/>
                </a:lnTo>
                <a:lnTo>
                  <a:pt x="427713" y="85024"/>
                </a:lnTo>
                <a:lnTo>
                  <a:pt x="467450" y="72109"/>
                </a:lnTo>
                <a:lnTo>
                  <a:pt x="512419" y="62423"/>
                </a:lnTo>
                <a:lnTo>
                  <a:pt x="560523" y="49508"/>
                </a:lnTo>
                <a:lnTo>
                  <a:pt x="610719" y="38745"/>
                </a:lnTo>
                <a:lnTo>
                  <a:pt x="664052" y="31212"/>
                </a:lnTo>
                <a:lnTo>
                  <a:pt x="722614" y="20449"/>
                </a:lnTo>
                <a:lnTo>
                  <a:pt x="783268" y="13992"/>
                </a:lnTo>
                <a:lnTo>
                  <a:pt x="847059" y="8610"/>
                </a:lnTo>
                <a:lnTo>
                  <a:pt x="912941" y="4305"/>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3" name="標題 2"/>
          <p:cNvSpPr>
            <a:spLocks noGrp="1"/>
          </p:cNvSpPr>
          <p:nvPr>
            <p:ph type="title"/>
          </p:nvPr>
        </p:nvSpPr>
        <p:spPr>
          <a:xfrm>
            <a:off x="4800600" y="3657600"/>
            <a:ext cx="3429000" cy="990600"/>
          </a:xfrm>
        </p:spPr>
        <p:txBody>
          <a:bodyPr>
            <a:normAutofit/>
          </a:bodyPr>
          <a:lstStyle>
            <a:lvl1pPr latinLnBrk="0">
              <a:defRPr lang="zh-TW" sz="3200" b="1"/>
            </a:lvl1pPr>
          </a:lstStyle>
          <a:p>
            <a:r>
              <a:rPr lang="zh-TW" altLang="en-US"/>
              <a:t>按一下以編輯母片標題樣式</a:t>
            </a:r>
            <a:endParaRPr lang="zh-TW"/>
          </a:p>
        </p:txBody>
      </p:sp>
      <p:sp>
        <p:nvSpPr>
          <p:cNvPr id="10" name="日期版面配置區 4"/>
          <p:cNvSpPr>
            <a:spLocks noGrp="1"/>
          </p:cNvSpPr>
          <p:nvPr>
            <p:ph type="dt" sz="half" idx="17"/>
          </p:nvPr>
        </p:nvSpPr>
        <p:spPr/>
        <p:txBody>
          <a:bodyPr/>
          <a:lstStyle>
            <a:lvl1pPr>
              <a:defRPr/>
            </a:lvl1pPr>
          </a:lstStyle>
          <a:p>
            <a:pPr>
              <a:defRPr/>
            </a:pPr>
            <a:fld id="{462F1891-5D58-4426-A2EE-61A30E824D5B}" type="datetimeFigureOut">
              <a:rPr lang="zh-TW" altLang="en-US">
                <a:solidFill>
                  <a:prstClr val="black"/>
                </a:solidFill>
              </a:rPr>
              <a:pPr>
                <a:defRPr/>
              </a:pPr>
              <a:t>2023/1/6</a:t>
            </a:fld>
            <a:endParaRPr altLang="en-US">
              <a:solidFill>
                <a:prstClr val="black"/>
              </a:solidFill>
            </a:endParaRPr>
          </a:p>
        </p:txBody>
      </p:sp>
      <p:sp>
        <p:nvSpPr>
          <p:cNvPr id="12" name="頁尾版面配置區 5"/>
          <p:cNvSpPr>
            <a:spLocks noGrp="1"/>
          </p:cNvSpPr>
          <p:nvPr>
            <p:ph type="ftr" sz="quarter" idx="18"/>
          </p:nvPr>
        </p:nvSpPr>
        <p:spPr/>
        <p:txBody>
          <a:bodyPr/>
          <a:lstStyle>
            <a:lvl1pPr>
              <a:defRPr/>
            </a:lvl1pPr>
          </a:lstStyle>
          <a:p>
            <a:pPr>
              <a:defRPr/>
            </a:pPr>
            <a:endParaRPr altLang="en-US">
              <a:solidFill>
                <a:prstClr val="black"/>
              </a:solidFill>
            </a:endParaRPr>
          </a:p>
        </p:txBody>
      </p:sp>
      <p:sp>
        <p:nvSpPr>
          <p:cNvPr id="13" name="投影片編號版面配置區 6"/>
          <p:cNvSpPr>
            <a:spLocks noGrp="1"/>
          </p:cNvSpPr>
          <p:nvPr>
            <p:ph type="sldNum" sz="quarter" idx="19"/>
          </p:nvPr>
        </p:nvSpPr>
        <p:spPr/>
        <p:txBody>
          <a:bodyPr/>
          <a:lstStyle>
            <a:lvl1pPr>
              <a:defRPr/>
            </a:lvl1pPr>
          </a:lstStyle>
          <a:p>
            <a:pPr>
              <a:defRPr/>
            </a:pPr>
            <a:fld id="{DF9F2FAD-D9FD-45A3-B067-CEC6CF3AE256}"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10463146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含標題的四張圖片">
    <p:spTree>
      <p:nvGrpSpPr>
        <p:cNvPr id="1" name=""/>
        <p:cNvGrpSpPr/>
        <p:nvPr/>
      </p:nvGrpSpPr>
      <p:grpSpPr>
        <a:xfrm>
          <a:off x="0" y="0"/>
          <a:ext cx="0" cy="0"/>
          <a:chOff x="0" y="0"/>
          <a:chExt cx="0" cy="0"/>
        </a:xfrm>
      </p:grpSpPr>
      <p:sp>
        <p:nvSpPr>
          <p:cNvPr id="8" name="手繪多邊形 6"/>
          <p:cNvSpPr>
            <a:spLocks/>
          </p:cNvSpPr>
          <p:nvPr/>
        </p:nvSpPr>
        <p:spPr bwMode="auto">
          <a:xfrm>
            <a:off x="915988" y="457200"/>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9" name="手繪多邊形 6"/>
          <p:cNvSpPr>
            <a:spLocks/>
          </p:cNvSpPr>
          <p:nvPr/>
        </p:nvSpPr>
        <p:spPr bwMode="auto">
          <a:xfrm>
            <a:off x="3544888" y="457200"/>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2" name="手繪多邊形 6"/>
          <p:cNvSpPr>
            <a:spLocks/>
          </p:cNvSpPr>
          <p:nvPr/>
        </p:nvSpPr>
        <p:spPr bwMode="auto">
          <a:xfrm>
            <a:off x="3173413" y="3248025"/>
            <a:ext cx="2420937"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3" name="手繪多邊形 6"/>
          <p:cNvSpPr>
            <a:spLocks/>
          </p:cNvSpPr>
          <p:nvPr/>
        </p:nvSpPr>
        <p:spPr bwMode="auto">
          <a:xfrm>
            <a:off x="5794375" y="3248025"/>
            <a:ext cx="2422525" cy="2632075"/>
          </a:xfrm>
          <a:custGeom>
            <a:avLst/>
            <a:gdLst>
              <a:gd name="T0" fmla="*/ 2147483647 w 5412"/>
              <a:gd name="T1" fmla="*/ 2147483647 h 4454"/>
              <a:gd name="T2" fmla="*/ 2147483647 w 5412"/>
              <a:gd name="T3" fmla="*/ 2147483647 h 4454"/>
              <a:gd name="T4" fmla="*/ 2147483647 w 5412"/>
              <a:gd name="T5" fmla="*/ 2147483647 h 4454"/>
              <a:gd name="T6" fmla="*/ 2147483647 w 5412"/>
              <a:gd name="T7" fmla="*/ 2147483647 h 4454"/>
              <a:gd name="T8" fmla="*/ 2147483647 w 5412"/>
              <a:gd name="T9" fmla="*/ 2147483647 h 4454"/>
              <a:gd name="T10" fmla="*/ 2147483647 w 5412"/>
              <a:gd name="T11" fmla="*/ 2147483647 h 4454"/>
              <a:gd name="T12" fmla="*/ 2147483647 w 5412"/>
              <a:gd name="T13" fmla="*/ 2147483647 h 4454"/>
              <a:gd name="T14" fmla="*/ 2147483647 w 5412"/>
              <a:gd name="T15" fmla="*/ 2147483647 h 4454"/>
              <a:gd name="T16" fmla="*/ 2147483647 w 5412"/>
              <a:gd name="T17" fmla="*/ 2147483647 h 4454"/>
              <a:gd name="T18" fmla="*/ 2147483647 w 5412"/>
              <a:gd name="T19" fmla="*/ 2147483647 h 4454"/>
              <a:gd name="T20" fmla="*/ 2147483647 w 5412"/>
              <a:gd name="T21" fmla="*/ 2147483647 h 4454"/>
              <a:gd name="T22" fmla="*/ 2147483647 w 5412"/>
              <a:gd name="T23" fmla="*/ 2147483647 h 4454"/>
              <a:gd name="T24" fmla="*/ 2147483647 w 5412"/>
              <a:gd name="T25" fmla="*/ 2147483647 h 4454"/>
              <a:gd name="T26" fmla="*/ 2147483647 w 5412"/>
              <a:gd name="T27" fmla="*/ 2147483647 h 4454"/>
              <a:gd name="T28" fmla="*/ 2147483647 w 5412"/>
              <a:gd name="T29" fmla="*/ 2147483647 h 4454"/>
              <a:gd name="T30" fmla="*/ 2147483647 w 5412"/>
              <a:gd name="T31" fmla="*/ 2147483647 h 4454"/>
              <a:gd name="T32" fmla="*/ 2147483647 w 5412"/>
              <a:gd name="T33" fmla="*/ 2147483647 h 4454"/>
              <a:gd name="T34" fmla="*/ 2147483647 w 5412"/>
              <a:gd name="T35" fmla="*/ 2147483647 h 4454"/>
              <a:gd name="T36" fmla="*/ 2147483647 w 5412"/>
              <a:gd name="T37" fmla="*/ 2147483647 h 4454"/>
              <a:gd name="T38" fmla="*/ 2147483647 w 5412"/>
              <a:gd name="T39" fmla="*/ 2147483647 h 4454"/>
              <a:gd name="T40" fmla="*/ 2147483647 w 5412"/>
              <a:gd name="T41" fmla="*/ 2147483647 h 4454"/>
              <a:gd name="T42" fmla="*/ 2147483647 w 5412"/>
              <a:gd name="T43" fmla="*/ 2147483647 h 4454"/>
              <a:gd name="T44" fmla="*/ 2147483647 w 5412"/>
              <a:gd name="T45" fmla="*/ 2147483647 h 4454"/>
              <a:gd name="T46" fmla="*/ 2147483647 w 5412"/>
              <a:gd name="T47" fmla="*/ 2147483647 h 4454"/>
              <a:gd name="T48" fmla="*/ 2147483647 w 5412"/>
              <a:gd name="T49" fmla="*/ 2147483647 h 4454"/>
              <a:gd name="T50" fmla="*/ 2147483647 w 5412"/>
              <a:gd name="T51" fmla="*/ 2147483647 h 4454"/>
              <a:gd name="T52" fmla="*/ 2147483647 w 5412"/>
              <a:gd name="T53" fmla="*/ 2147483647 h 4454"/>
              <a:gd name="T54" fmla="*/ 2147483647 w 5412"/>
              <a:gd name="T55" fmla="*/ 2147483647 h 4454"/>
              <a:gd name="T56" fmla="*/ 2147483647 w 5412"/>
              <a:gd name="T57" fmla="*/ 2147483647 h 4454"/>
              <a:gd name="T58" fmla="*/ 2147483647 w 5412"/>
              <a:gd name="T59" fmla="*/ 2147483647 h 4454"/>
              <a:gd name="T60" fmla="*/ 2147483647 w 5412"/>
              <a:gd name="T61" fmla="*/ 2147483647 h 4454"/>
              <a:gd name="T62" fmla="*/ 2147483647 w 5412"/>
              <a:gd name="T63" fmla="*/ 2147483647 h 4454"/>
              <a:gd name="T64" fmla="*/ 2147483647 w 5412"/>
              <a:gd name="T65" fmla="*/ 2147483647 h 4454"/>
              <a:gd name="T66" fmla="*/ 2147483647 w 5412"/>
              <a:gd name="T67" fmla="*/ 2147483647 h 4454"/>
              <a:gd name="T68" fmla="*/ 2147483647 w 5412"/>
              <a:gd name="T69" fmla="*/ 2147483647 h 4454"/>
              <a:gd name="T70" fmla="*/ 2147483647 w 5412"/>
              <a:gd name="T71" fmla="*/ 2147483647 h 4454"/>
              <a:gd name="T72" fmla="*/ 2147483647 w 5412"/>
              <a:gd name="T73" fmla="*/ 2147483647 h 4454"/>
              <a:gd name="T74" fmla="*/ 2147483647 w 5412"/>
              <a:gd name="T75" fmla="*/ 2147483647 h 4454"/>
              <a:gd name="T76" fmla="*/ 2147483647 w 5412"/>
              <a:gd name="T77" fmla="*/ 2147483647 h 4454"/>
              <a:gd name="T78" fmla="*/ 2147483647 w 5412"/>
              <a:gd name="T79" fmla="*/ 2147483647 h 4454"/>
              <a:gd name="T80" fmla="*/ 2147483647 w 5412"/>
              <a:gd name="T81" fmla="*/ 2147483647 h 4454"/>
              <a:gd name="T82" fmla="*/ 2147483647 w 5412"/>
              <a:gd name="T83" fmla="*/ 2147483647 h 4454"/>
              <a:gd name="T84" fmla="*/ 2147483647 w 5412"/>
              <a:gd name="T85" fmla="*/ 2147483647 h 4454"/>
              <a:gd name="T86" fmla="*/ 2147483647 w 5412"/>
              <a:gd name="T87" fmla="*/ 2147483647 h 4454"/>
              <a:gd name="T88" fmla="*/ 2147483647 w 5412"/>
              <a:gd name="T89" fmla="*/ 2147483647 h 4454"/>
              <a:gd name="T90" fmla="*/ 2147483647 w 5412"/>
              <a:gd name="T91" fmla="*/ 2147483647 h 4454"/>
              <a:gd name="T92" fmla="*/ 2147483647 w 5412"/>
              <a:gd name="T93" fmla="*/ 2147483647 h 4454"/>
              <a:gd name="T94" fmla="*/ 2147483647 w 5412"/>
              <a:gd name="T95" fmla="*/ 2147483647 h 4454"/>
              <a:gd name="T96" fmla="*/ 2147483647 w 5412"/>
              <a:gd name="T97" fmla="*/ 2147483647 h 4454"/>
              <a:gd name="T98" fmla="*/ 2147483647 w 5412"/>
              <a:gd name="T99" fmla="*/ 2147483647 h 4454"/>
              <a:gd name="T100" fmla="*/ 2147483647 w 5412"/>
              <a:gd name="T101" fmla="*/ 2147483647 h 4454"/>
              <a:gd name="T102" fmla="*/ 2147483647 w 5412"/>
              <a:gd name="T103" fmla="*/ 2147483647 h 44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412" h="4454">
                <a:moveTo>
                  <a:pt x="177" y="2227"/>
                </a:moveTo>
                <a:lnTo>
                  <a:pt x="144" y="2342"/>
                </a:lnTo>
                <a:lnTo>
                  <a:pt x="113" y="2454"/>
                </a:lnTo>
                <a:lnTo>
                  <a:pt x="86" y="2563"/>
                </a:lnTo>
                <a:lnTo>
                  <a:pt x="65" y="2670"/>
                </a:lnTo>
                <a:lnTo>
                  <a:pt x="46" y="2772"/>
                </a:lnTo>
                <a:lnTo>
                  <a:pt x="31" y="2872"/>
                </a:lnTo>
                <a:lnTo>
                  <a:pt x="19" y="2968"/>
                </a:lnTo>
                <a:lnTo>
                  <a:pt x="10" y="3060"/>
                </a:lnTo>
                <a:lnTo>
                  <a:pt x="4" y="3149"/>
                </a:lnTo>
                <a:lnTo>
                  <a:pt x="0" y="3235"/>
                </a:lnTo>
                <a:lnTo>
                  <a:pt x="0" y="3317"/>
                </a:lnTo>
                <a:lnTo>
                  <a:pt x="0" y="3396"/>
                </a:lnTo>
                <a:lnTo>
                  <a:pt x="4" y="3473"/>
                </a:lnTo>
                <a:lnTo>
                  <a:pt x="8" y="3544"/>
                </a:lnTo>
                <a:lnTo>
                  <a:pt x="15" y="3613"/>
                </a:lnTo>
                <a:lnTo>
                  <a:pt x="23" y="3678"/>
                </a:lnTo>
                <a:lnTo>
                  <a:pt x="33" y="3740"/>
                </a:lnTo>
                <a:lnTo>
                  <a:pt x="42" y="3797"/>
                </a:lnTo>
                <a:lnTo>
                  <a:pt x="54" y="3851"/>
                </a:lnTo>
                <a:lnTo>
                  <a:pt x="65" y="3903"/>
                </a:lnTo>
                <a:lnTo>
                  <a:pt x="77" y="3949"/>
                </a:lnTo>
                <a:lnTo>
                  <a:pt x="88" y="3993"/>
                </a:lnTo>
                <a:lnTo>
                  <a:pt x="102" y="4034"/>
                </a:lnTo>
                <a:lnTo>
                  <a:pt x="113" y="4070"/>
                </a:lnTo>
                <a:lnTo>
                  <a:pt x="125" y="4103"/>
                </a:lnTo>
                <a:lnTo>
                  <a:pt x="136" y="4131"/>
                </a:lnTo>
                <a:lnTo>
                  <a:pt x="146" y="4156"/>
                </a:lnTo>
                <a:lnTo>
                  <a:pt x="156" y="4178"/>
                </a:lnTo>
                <a:lnTo>
                  <a:pt x="163" y="4197"/>
                </a:lnTo>
                <a:lnTo>
                  <a:pt x="169" y="4210"/>
                </a:lnTo>
                <a:lnTo>
                  <a:pt x="175" y="4220"/>
                </a:lnTo>
                <a:lnTo>
                  <a:pt x="177" y="4226"/>
                </a:lnTo>
                <a:lnTo>
                  <a:pt x="296" y="4270"/>
                </a:lnTo>
                <a:lnTo>
                  <a:pt x="415" y="4308"/>
                </a:lnTo>
                <a:lnTo>
                  <a:pt x="534" y="4341"/>
                </a:lnTo>
                <a:lnTo>
                  <a:pt x="651" y="4368"/>
                </a:lnTo>
                <a:lnTo>
                  <a:pt x="768" y="4391"/>
                </a:lnTo>
                <a:lnTo>
                  <a:pt x="883" y="4410"/>
                </a:lnTo>
                <a:lnTo>
                  <a:pt x="996" y="4425"/>
                </a:lnTo>
                <a:lnTo>
                  <a:pt x="1108" y="4435"/>
                </a:lnTo>
                <a:lnTo>
                  <a:pt x="1219" y="4442"/>
                </a:lnTo>
                <a:lnTo>
                  <a:pt x="1327" y="4446"/>
                </a:lnTo>
                <a:lnTo>
                  <a:pt x="1432" y="4446"/>
                </a:lnTo>
                <a:lnTo>
                  <a:pt x="1536" y="4444"/>
                </a:lnTo>
                <a:lnTo>
                  <a:pt x="1638" y="4441"/>
                </a:lnTo>
                <a:lnTo>
                  <a:pt x="1734" y="4433"/>
                </a:lnTo>
                <a:lnTo>
                  <a:pt x="1828" y="4425"/>
                </a:lnTo>
                <a:lnTo>
                  <a:pt x="1920" y="4414"/>
                </a:lnTo>
                <a:lnTo>
                  <a:pt x="2006" y="4402"/>
                </a:lnTo>
                <a:lnTo>
                  <a:pt x="2089" y="4389"/>
                </a:lnTo>
                <a:lnTo>
                  <a:pt x="2167" y="4375"/>
                </a:lnTo>
                <a:lnTo>
                  <a:pt x="2242" y="4360"/>
                </a:lnTo>
                <a:lnTo>
                  <a:pt x="2311" y="4345"/>
                </a:lnTo>
                <a:lnTo>
                  <a:pt x="2377" y="4329"/>
                </a:lnTo>
                <a:lnTo>
                  <a:pt x="2436" y="4314"/>
                </a:lnTo>
                <a:lnTo>
                  <a:pt x="2492" y="4300"/>
                </a:lnTo>
                <a:lnTo>
                  <a:pt x="2540" y="4285"/>
                </a:lnTo>
                <a:lnTo>
                  <a:pt x="2584" y="4274"/>
                </a:lnTo>
                <a:lnTo>
                  <a:pt x="2621" y="4262"/>
                </a:lnTo>
                <a:lnTo>
                  <a:pt x="2651" y="4250"/>
                </a:lnTo>
                <a:lnTo>
                  <a:pt x="2676" y="4243"/>
                </a:lnTo>
                <a:lnTo>
                  <a:pt x="2694" y="4237"/>
                </a:lnTo>
                <a:lnTo>
                  <a:pt x="2705" y="4233"/>
                </a:lnTo>
                <a:lnTo>
                  <a:pt x="2707" y="4231"/>
                </a:lnTo>
                <a:lnTo>
                  <a:pt x="2859" y="4275"/>
                </a:lnTo>
                <a:lnTo>
                  <a:pt x="3005" y="4314"/>
                </a:lnTo>
                <a:lnTo>
                  <a:pt x="3147" y="4346"/>
                </a:lnTo>
                <a:lnTo>
                  <a:pt x="3283" y="4375"/>
                </a:lnTo>
                <a:lnTo>
                  <a:pt x="3415" y="4398"/>
                </a:lnTo>
                <a:lnTo>
                  <a:pt x="3544" y="4418"/>
                </a:lnTo>
                <a:lnTo>
                  <a:pt x="3669" y="4433"/>
                </a:lnTo>
                <a:lnTo>
                  <a:pt x="3788" y="4442"/>
                </a:lnTo>
                <a:lnTo>
                  <a:pt x="3903" y="4450"/>
                </a:lnTo>
                <a:lnTo>
                  <a:pt x="4014" y="4454"/>
                </a:lnTo>
                <a:lnTo>
                  <a:pt x="4120" y="4454"/>
                </a:lnTo>
                <a:lnTo>
                  <a:pt x="4222" y="4452"/>
                </a:lnTo>
                <a:lnTo>
                  <a:pt x="4318" y="4446"/>
                </a:lnTo>
                <a:lnTo>
                  <a:pt x="4410" y="4439"/>
                </a:lnTo>
                <a:lnTo>
                  <a:pt x="4498" y="4431"/>
                </a:lnTo>
                <a:lnTo>
                  <a:pt x="4581" y="4419"/>
                </a:lnTo>
                <a:lnTo>
                  <a:pt x="4658" y="4406"/>
                </a:lnTo>
                <a:lnTo>
                  <a:pt x="4730" y="4393"/>
                </a:lnTo>
                <a:lnTo>
                  <a:pt x="4800" y="4377"/>
                </a:lnTo>
                <a:lnTo>
                  <a:pt x="4863" y="4362"/>
                </a:lnTo>
                <a:lnTo>
                  <a:pt x="4921" y="4346"/>
                </a:lnTo>
                <a:lnTo>
                  <a:pt x="4974" y="4331"/>
                </a:lnTo>
                <a:lnTo>
                  <a:pt x="5024" y="4316"/>
                </a:lnTo>
                <a:lnTo>
                  <a:pt x="5066" y="4300"/>
                </a:lnTo>
                <a:lnTo>
                  <a:pt x="5105" y="4285"/>
                </a:lnTo>
                <a:lnTo>
                  <a:pt x="5139" y="4272"/>
                </a:lnTo>
                <a:lnTo>
                  <a:pt x="5168" y="4260"/>
                </a:lnTo>
                <a:lnTo>
                  <a:pt x="5191" y="4249"/>
                </a:lnTo>
                <a:lnTo>
                  <a:pt x="5210" y="4239"/>
                </a:lnTo>
                <a:lnTo>
                  <a:pt x="5222" y="4233"/>
                </a:lnTo>
                <a:lnTo>
                  <a:pt x="5230" y="4227"/>
                </a:lnTo>
                <a:lnTo>
                  <a:pt x="5233" y="4226"/>
                </a:lnTo>
                <a:lnTo>
                  <a:pt x="5268" y="4133"/>
                </a:lnTo>
                <a:lnTo>
                  <a:pt x="5299" y="4039"/>
                </a:lnTo>
                <a:lnTo>
                  <a:pt x="5324" y="3945"/>
                </a:lnTo>
                <a:lnTo>
                  <a:pt x="5347" y="3853"/>
                </a:lnTo>
                <a:lnTo>
                  <a:pt x="5364" y="3761"/>
                </a:lnTo>
                <a:lnTo>
                  <a:pt x="5379" y="3671"/>
                </a:lnTo>
                <a:lnTo>
                  <a:pt x="5391" y="3580"/>
                </a:lnTo>
                <a:lnTo>
                  <a:pt x="5399" y="3492"/>
                </a:lnTo>
                <a:lnTo>
                  <a:pt x="5404" y="3406"/>
                </a:lnTo>
                <a:lnTo>
                  <a:pt x="5408" y="3319"/>
                </a:lnTo>
                <a:lnTo>
                  <a:pt x="5408" y="3235"/>
                </a:lnTo>
                <a:lnTo>
                  <a:pt x="5406" y="3154"/>
                </a:lnTo>
                <a:lnTo>
                  <a:pt x="5402" y="3076"/>
                </a:lnTo>
                <a:lnTo>
                  <a:pt x="5397" y="2997"/>
                </a:lnTo>
                <a:lnTo>
                  <a:pt x="5389" y="2924"/>
                </a:lnTo>
                <a:lnTo>
                  <a:pt x="5381" y="2851"/>
                </a:lnTo>
                <a:lnTo>
                  <a:pt x="5372" y="2782"/>
                </a:lnTo>
                <a:lnTo>
                  <a:pt x="5360" y="2717"/>
                </a:lnTo>
                <a:lnTo>
                  <a:pt x="5349" y="2655"/>
                </a:lnTo>
                <a:lnTo>
                  <a:pt x="5337" y="2596"/>
                </a:lnTo>
                <a:lnTo>
                  <a:pt x="5326" y="2540"/>
                </a:lnTo>
                <a:lnTo>
                  <a:pt x="5312" y="2488"/>
                </a:lnTo>
                <a:lnTo>
                  <a:pt x="5301" y="2442"/>
                </a:lnTo>
                <a:lnTo>
                  <a:pt x="5289" y="2398"/>
                </a:lnTo>
                <a:lnTo>
                  <a:pt x="5278" y="2359"/>
                </a:lnTo>
                <a:lnTo>
                  <a:pt x="5266" y="2325"/>
                </a:lnTo>
                <a:lnTo>
                  <a:pt x="5258" y="2296"/>
                </a:lnTo>
                <a:lnTo>
                  <a:pt x="5249" y="2271"/>
                </a:lnTo>
                <a:lnTo>
                  <a:pt x="5243" y="2252"/>
                </a:lnTo>
                <a:lnTo>
                  <a:pt x="5237" y="2239"/>
                </a:lnTo>
                <a:lnTo>
                  <a:pt x="5233" y="2229"/>
                </a:lnTo>
                <a:lnTo>
                  <a:pt x="5233" y="2227"/>
                </a:lnTo>
                <a:lnTo>
                  <a:pt x="5268" y="2108"/>
                </a:lnTo>
                <a:lnTo>
                  <a:pt x="5299" y="1991"/>
                </a:lnTo>
                <a:lnTo>
                  <a:pt x="5326" y="1880"/>
                </a:lnTo>
                <a:lnTo>
                  <a:pt x="5349" y="1770"/>
                </a:lnTo>
                <a:lnTo>
                  <a:pt x="5368" y="1664"/>
                </a:lnTo>
                <a:lnTo>
                  <a:pt x="5383" y="1563"/>
                </a:lnTo>
                <a:lnTo>
                  <a:pt x="5395" y="1465"/>
                </a:lnTo>
                <a:lnTo>
                  <a:pt x="5402" y="1371"/>
                </a:lnTo>
                <a:lnTo>
                  <a:pt x="5408" y="1279"/>
                </a:lnTo>
                <a:lnTo>
                  <a:pt x="5412" y="1190"/>
                </a:lnTo>
                <a:lnTo>
                  <a:pt x="5412" y="1108"/>
                </a:lnTo>
                <a:lnTo>
                  <a:pt x="5410" y="1027"/>
                </a:lnTo>
                <a:lnTo>
                  <a:pt x="5406" y="950"/>
                </a:lnTo>
                <a:lnTo>
                  <a:pt x="5400" y="877"/>
                </a:lnTo>
                <a:lnTo>
                  <a:pt x="5393" y="808"/>
                </a:lnTo>
                <a:lnTo>
                  <a:pt x="5385" y="743"/>
                </a:lnTo>
                <a:lnTo>
                  <a:pt x="5374" y="682"/>
                </a:lnTo>
                <a:lnTo>
                  <a:pt x="5364" y="624"/>
                </a:lnTo>
                <a:lnTo>
                  <a:pt x="5352" y="570"/>
                </a:lnTo>
                <a:lnTo>
                  <a:pt x="5339" y="518"/>
                </a:lnTo>
                <a:lnTo>
                  <a:pt x="5328" y="472"/>
                </a:lnTo>
                <a:lnTo>
                  <a:pt x="5314" y="430"/>
                </a:lnTo>
                <a:lnTo>
                  <a:pt x="5303" y="392"/>
                </a:lnTo>
                <a:lnTo>
                  <a:pt x="5289" y="357"/>
                </a:lnTo>
                <a:lnTo>
                  <a:pt x="5278" y="326"/>
                </a:lnTo>
                <a:lnTo>
                  <a:pt x="5268" y="299"/>
                </a:lnTo>
                <a:lnTo>
                  <a:pt x="5258" y="278"/>
                </a:lnTo>
                <a:lnTo>
                  <a:pt x="5249" y="259"/>
                </a:lnTo>
                <a:lnTo>
                  <a:pt x="5243" y="246"/>
                </a:lnTo>
                <a:lnTo>
                  <a:pt x="5237" y="234"/>
                </a:lnTo>
                <a:lnTo>
                  <a:pt x="5233" y="228"/>
                </a:lnTo>
                <a:lnTo>
                  <a:pt x="5233" y="227"/>
                </a:lnTo>
                <a:lnTo>
                  <a:pt x="5114" y="182"/>
                </a:lnTo>
                <a:lnTo>
                  <a:pt x="4995" y="146"/>
                </a:lnTo>
                <a:lnTo>
                  <a:pt x="4878" y="113"/>
                </a:lnTo>
                <a:lnTo>
                  <a:pt x="4759" y="84"/>
                </a:lnTo>
                <a:lnTo>
                  <a:pt x="4644" y="61"/>
                </a:lnTo>
                <a:lnTo>
                  <a:pt x="4529" y="44"/>
                </a:lnTo>
                <a:lnTo>
                  <a:pt x="4416" y="29"/>
                </a:lnTo>
                <a:lnTo>
                  <a:pt x="4302" y="19"/>
                </a:lnTo>
                <a:lnTo>
                  <a:pt x="4193" y="12"/>
                </a:lnTo>
                <a:lnTo>
                  <a:pt x="4085" y="8"/>
                </a:lnTo>
                <a:lnTo>
                  <a:pt x="3980" y="8"/>
                </a:lnTo>
                <a:lnTo>
                  <a:pt x="3876" y="10"/>
                </a:lnTo>
                <a:lnTo>
                  <a:pt x="3776" y="15"/>
                </a:lnTo>
                <a:lnTo>
                  <a:pt x="3678" y="21"/>
                </a:lnTo>
                <a:lnTo>
                  <a:pt x="3584" y="31"/>
                </a:lnTo>
                <a:lnTo>
                  <a:pt x="3494" y="42"/>
                </a:lnTo>
                <a:lnTo>
                  <a:pt x="3408" y="54"/>
                </a:lnTo>
                <a:lnTo>
                  <a:pt x="3325" y="67"/>
                </a:lnTo>
                <a:lnTo>
                  <a:pt x="3246" y="81"/>
                </a:lnTo>
                <a:lnTo>
                  <a:pt x="3172" y="96"/>
                </a:lnTo>
                <a:lnTo>
                  <a:pt x="3102" y="111"/>
                </a:lnTo>
                <a:lnTo>
                  <a:pt x="3037" y="127"/>
                </a:lnTo>
                <a:lnTo>
                  <a:pt x="2978" y="142"/>
                </a:lnTo>
                <a:lnTo>
                  <a:pt x="2924" y="157"/>
                </a:lnTo>
                <a:lnTo>
                  <a:pt x="2876" y="171"/>
                </a:lnTo>
                <a:lnTo>
                  <a:pt x="2832" y="184"/>
                </a:lnTo>
                <a:lnTo>
                  <a:pt x="2795" y="196"/>
                </a:lnTo>
                <a:lnTo>
                  <a:pt x="2765" y="205"/>
                </a:lnTo>
                <a:lnTo>
                  <a:pt x="2740" y="215"/>
                </a:lnTo>
                <a:lnTo>
                  <a:pt x="2722" y="221"/>
                </a:lnTo>
                <a:lnTo>
                  <a:pt x="2711" y="225"/>
                </a:lnTo>
                <a:lnTo>
                  <a:pt x="2707" y="227"/>
                </a:lnTo>
                <a:lnTo>
                  <a:pt x="2557" y="182"/>
                </a:lnTo>
                <a:lnTo>
                  <a:pt x="2409" y="142"/>
                </a:lnTo>
                <a:lnTo>
                  <a:pt x="2267" y="109"/>
                </a:lnTo>
                <a:lnTo>
                  <a:pt x="2129" y="81"/>
                </a:lnTo>
                <a:lnTo>
                  <a:pt x="1997" y="58"/>
                </a:lnTo>
                <a:lnTo>
                  <a:pt x="1868" y="38"/>
                </a:lnTo>
                <a:lnTo>
                  <a:pt x="1743" y="23"/>
                </a:lnTo>
                <a:lnTo>
                  <a:pt x="1622" y="12"/>
                </a:lnTo>
                <a:lnTo>
                  <a:pt x="1507" y="6"/>
                </a:lnTo>
                <a:lnTo>
                  <a:pt x="1396" y="2"/>
                </a:lnTo>
                <a:lnTo>
                  <a:pt x="1290" y="0"/>
                </a:lnTo>
                <a:lnTo>
                  <a:pt x="1188" y="4"/>
                </a:lnTo>
                <a:lnTo>
                  <a:pt x="1092" y="8"/>
                </a:lnTo>
                <a:lnTo>
                  <a:pt x="1000" y="15"/>
                </a:lnTo>
                <a:lnTo>
                  <a:pt x="912" y="25"/>
                </a:lnTo>
                <a:lnTo>
                  <a:pt x="829" y="36"/>
                </a:lnTo>
                <a:lnTo>
                  <a:pt x="753" y="48"/>
                </a:lnTo>
                <a:lnTo>
                  <a:pt x="680" y="61"/>
                </a:lnTo>
                <a:lnTo>
                  <a:pt x="611" y="77"/>
                </a:lnTo>
                <a:lnTo>
                  <a:pt x="547" y="92"/>
                </a:lnTo>
                <a:lnTo>
                  <a:pt x="490" y="108"/>
                </a:lnTo>
                <a:lnTo>
                  <a:pt x="436" y="125"/>
                </a:lnTo>
                <a:lnTo>
                  <a:pt x="386" y="140"/>
                </a:lnTo>
                <a:lnTo>
                  <a:pt x="344" y="156"/>
                </a:lnTo>
                <a:lnTo>
                  <a:pt x="305" y="169"/>
                </a:lnTo>
                <a:lnTo>
                  <a:pt x="271" y="182"/>
                </a:lnTo>
                <a:lnTo>
                  <a:pt x="242" y="196"/>
                </a:lnTo>
                <a:lnTo>
                  <a:pt x="219" y="205"/>
                </a:lnTo>
                <a:lnTo>
                  <a:pt x="202" y="215"/>
                </a:lnTo>
                <a:lnTo>
                  <a:pt x="188" y="221"/>
                </a:lnTo>
                <a:lnTo>
                  <a:pt x="180" y="225"/>
                </a:lnTo>
                <a:lnTo>
                  <a:pt x="177" y="227"/>
                </a:lnTo>
                <a:lnTo>
                  <a:pt x="177" y="230"/>
                </a:lnTo>
                <a:lnTo>
                  <a:pt x="142" y="324"/>
                </a:lnTo>
                <a:lnTo>
                  <a:pt x="113" y="419"/>
                </a:lnTo>
                <a:lnTo>
                  <a:pt x="86" y="511"/>
                </a:lnTo>
                <a:lnTo>
                  <a:pt x="65" y="605"/>
                </a:lnTo>
                <a:lnTo>
                  <a:pt x="46" y="695"/>
                </a:lnTo>
                <a:lnTo>
                  <a:pt x="31" y="787"/>
                </a:lnTo>
                <a:lnTo>
                  <a:pt x="19" y="875"/>
                </a:lnTo>
                <a:lnTo>
                  <a:pt x="12" y="964"/>
                </a:lnTo>
                <a:lnTo>
                  <a:pt x="6" y="1052"/>
                </a:lnTo>
                <a:lnTo>
                  <a:pt x="4" y="1137"/>
                </a:lnTo>
                <a:lnTo>
                  <a:pt x="2" y="1221"/>
                </a:lnTo>
                <a:lnTo>
                  <a:pt x="4" y="1302"/>
                </a:lnTo>
                <a:lnTo>
                  <a:pt x="8" y="1380"/>
                </a:lnTo>
                <a:lnTo>
                  <a:pt x="13" y="1457"/>
                </a:lnTo>
                <a:lnTo>
                  <a:pt x="21" y="1532"/>
                </a:lnTo>
                <a:lnTo>
                  <a:pt x="31" y="1603"/>
                </a:lnTo>
                <a:lnTo>
                  <a:pt x="40" y="1672"/>
                </a:lnTo>
                <a:lnTo>
                  <a:pt x="50" y="1737"/>
                </a:lnTo>
                <a:lnTo>
                  <a:pt x="61" y="1801"/>
                </a:lnTo>
                <a:lnTo>
                  <a:pt x="73" y="1858"/>
                </a:lnTo>
                <a:lnTo>
                  <a:pt x="86" y="1914"/>
                </a:lnTo>
                <a:lnTo>
                  <a:pt x="98" y="1964"/>
                </a:lnTo>
                <a:lnTo>
                  <a:pt x="111" y="2012"/>
                </a:lnTo>
                <a:lnTo>
                  <a:pt x="123" y="2054"/>
                </a:lnTo>
                <a:lnTo>
                  <a:pt x="132" y="2095"/>
                </a:lnTo>
                <a:lnTo>
                  <a:pt x="144" y="2127"/>
                </a:lnTo>
                <a:lnTo>
                  <a:pt x="154" y="2158"/>
                </a:lnTo>
                <a:lnTo>
                  <a:pt x="161" y="2181"/>
                </a:lnTo>
                <a:lnTo>
                  <a:pt x="169" y="2200"/>
                </a:lnTo>
                <a:lnTo>
                  <a:pt x="173" y="2215"/>
                </a:lnTo>
                <a:lnTo>
                  <a:pt x="177" y="2223"/>
                </a:lnTo>
                <a:lnTo>
                  <a:pt x="177" y="222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4" name="文字版面配置區 3"/>
          <p:cNvSpPr>
            <a:spLocks noGrp="1"/>
          </p:cNvSpPr>
          <p:nvPr>
            <p:ph type="body" sz="half" idx="2"/>
          </p:nvPr>
        </p:nvSpPr>
        <p:spPr>
          <a:xfrm>
            <a:off x="971550" y="3962400"/>
            <a:ext cx="2057400" cy="12954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7" name="圖片版面配置區 16"/>
          <p:cNvSpPr>
            <a:spLocks noGrp="1"/>
          </p:cNvSpPr>
          <p:nvPr>
            <p:ph type="pic" idx="1"/>
          </p:nvPr>
        </p:nvSpPr>
        <p:spPr>
          <a:xfrm>
            <a:off x="978320" y="531070"/>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0" name="圖片版面配置區 9"/>
          <p:cNvSpPr>
            <a:spLocks noGrp="1"/>
          </p:cNvSpPr>
          <p:nvPr>
            <p:ph type="pic" idx="13"/>
          </p:nvPr>
        </p:nvSpPr>
        <p:spPr>
          <a:xfrm>
            <a:off x="3607220" y="531070"/>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1" name="文字版面配置區 3"/>
          <p:cNvSpPr>
            <a:spLocks noGrp="1"/>
          </p:cNvSpPr>
          <p:nvPr>
            <p:ph type="body" sz="half" idx="14"/>
          </p:nvPr>
        </p:nvSpPr>
        <p:spPr>
          <a:xfrm>
            <a:off x="6158559" y="1125494"/>
            <a:ext cx="2057400" cy="1295400"/>
          </a:xfrm>
        </p:spPr>
        <p:txBody>
          <a:bodyPr/>
          <a:lstStyle>
            <a:lvl1pPr marL="0" indent="0" latinLnBrk="0">
              <a:buNone/>
              <a:defRPr lang="zh-TW" sz="1600">
                <a:solidFill>
                  <a:schemeClr val="tx1">
                    <a:lumMod val="65000"/>
                    <a:lumOff val="35000"/>
                  </a:schemeClr>
                </a:solidFill>
              </a:defRPr>
            </a:lvl1pPr>
            <a:lvl2pPr marL="457178" indent="0" latinLnBrk="0">
              <a:buNone/>
              <a:defRPr lang="zh-TW" sz="1400"/>
            </a:lvl2pPr>
            <a:lvl3pPr marL="914354" indent="0" latinLnBrk="0">
              <a:buNone/>
              <a:defRPr lang="zh-TW" sz="1200"/>
            </a:lvl3pPr>
            <a:lvl4pPr marL="1371532" indent="0" latinLnBrk="0">
              <a:buNone/>
              <a:defRPr lang="zh-TW" sz="1000"/>
            </a:lvl4pPr>
            <a:lvl5pPr marL="1828709" indent="0" latinLnBrk="0">
              <a:buNone/>
              <a:defRPr lang="zh-TW" sz="1000"/>
            </a:lvl5pPr>
            <a:lvl6pPr marL="2285886" indent="0" latinLnBrk="0">
              <a:buNone/>
              <a:defRPr lang="zh-TW" sz="1000"/>
            </a:lvl6pPr>
            <a:lvl7pPr marL="2743062" indent="0" latinLnBrk="0">
              <a:buNone/>
              <a:defRPr lang="zh-TW" sz="1000"/>
            </a:lvl7pPr>
            <a:lvl8pPr marL="3200240" indent="0" latinLnBrk="0">
              <a:buNone/>
              <a:defRPr lang="zh-TW" sz="1000"/>
            </a:lvl8pPr>
            <a:lvl9pPr marL="3657418" indent="0" latinLnBrk="0">
              <a:buNone/>
              <a:defRPr lang="zh-TW" sz="1000"/>
            </a:lvl9pPr>
          </a:lstStyle>
          <a:p>
            <a:pPr lvl="0"/>
            <a:r>
              <a:rPr lang="zh-TW" altLang="en-US"/>
              <a:t>按一下以編輯母片文字樣式</a:t>
            </a:r>
          </a:p>
        </p:txBody>
      </p:sp>
      <p:sp>
        <p:nvSpPr>
          <p:cNvPr id="14" name="圖片版面配置區 13"/>
          <p:cNvSpPr>
            <a:spLocks noGrp="1"/>
          </p:cNvSpPr>
          <p:nvPr>
            <p:ph type="pic" idx="15"/>
          </p:nvPr>
        </p:nvSpPr>
        <p:spPr>
          <a:xfrm>
            <a:off x="3235745" y="3321895"/>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6" name="圖片版面配置區 15"/>
          <p:cNvSpPr>
            <a:spLocks noGrp="1"/>
          </p:cNvSpPr>
          <p:nvPr>
            <p:ph type="pic" idx="16"/>
          </p:nvPr>
        </p:nvSpPr>
        <p:spPr>
          <a:xfrm>
            <a:off x="5857501" y="3321895"/>
            <a:ext cx="2296165" cy="2484250"/>
          </a:xfrm>
          <a:custGeom>
            <a:avLst/>
            <a:gdLst>
              <a:gd name="connsiteX0" fmla="*/ 1289957 w 5411811"/>
              <a:gd name="connsiteY0" fmla="*/ 0 h 4401809"/>
              <a:gd name="connsiteX1" fmla="*/ 1395952 w 5411811"/>
              <a:gd name="connsiteY1" fmla="*/ 1982 h 4401809"/>
              <a:gd name="connsiteX2" fmla="*/ 1506947 w 5411811"/>
              <a:gd name="connsiteY2" fmla="*/ 5945 h 4401809"/>
              <a:gd name="connsiteX3" fmla="*/ 1621945 w 5411811"/>
              <a:gd name="connsiteY3" fmla="*/ 11887 h 4401809"/>
              <a:gd name="connsiteX4" fmla="*/ 1742940 w 5411811"/>
              <a:gd name="connsiteY4" fmla="*/ 22784 h 4401809"/>
              <a:gd name="connsiteX5" fmla="*/ 1867936 w 5411811"/>
              <a:gd name="connsiteY5" fmla="*/ 37644 h 4401809"/>
              <a:gd name="connsiteX6" fmla="*/ 1996932 w 5411811"/>
              <a:gd name="connsiteY6" fmla="*/ 57456 h 4401809"/>
              <a:gd name="connsiteX7" fmla="*/ 2128926 w 5411811"/>
              <a:gd name="connsiteY7" fmla="*/ 80238 h 4401809"/>
              <a:gd name="connsiteX8" fmla="*/ 2266921 w 5411811"/>
              <a:gd name="connsiteY8" fmla="*/ 107974 h 4401809"/>
              <a:gd name="connsiteX9" fmla="*/ 2408917 w 5411811"/>
              <a:gd name="connsiteY9" fmla="*/ 140664 h 4401809"/>
              <a:gd name="connsiteX10" fmla="*/ 2556912 w 5411811"/>
              <a:gd name="connsiteY10" fmla="*/ 180288 h 4401809"/>
              <a:gd name="connsiteX11" fmla="*/ 2609910 w 5411811"/>
              <a:gd name="connsiteY11" fmla="*/ 196038 h 4401809"/>
              <a:gd name="connsiteX12" fmla="*/ 2706906 w 5411811"/>
              <a:gd name="connsiteY12" fmla="*/ 224863 h 4401809"/>
              <a:gd name="connsiteX13" fmla="*/ 2710906 w 5411811"/>
              <a:gd name="connsiteY13" fmla="*/ 222883 h 4401809"/>
              <a:gd name="connsiteX14" fmla="*/ 2721906 w 5411811"/>
              <a:gd name="connsiteY14" fmla="*/ 218920 h 4401809"/>
              <a:gd name="connsiteX15" fmla="*/ 2739905 w 5411811"/>
              <a:gd name="connsiteY15" fmla="*/ 212977 h 4401809"/>
              <a:gd name="connsiteX16" fmla="*/ 2764905 w 5411811"/>
              <a:gd name="connsiteY16" fmla="*/ 203071 h 4401809"/>
              <a:gd name="connsiteX17" fmla="*/ 2794903 w 5411811"/>
              <a:gd name="connsiteY17" fmla="*/ 194156 h 4401809"/>
              <a:gd name="connsiteX18" fmla="*/ 2831901 w 5411811"/>
              <a:gd name="connsiteY18" fmla="*/ 182269 h 4401809"/>
              <a:gd name="connsiteX19" fmla="*/ 2875901 w 5411811"/>
              <a:gd name="connsiteY19" fmla="*/ 169391 h 4401809"/>
              <a:gd name="connsiteX20" fmla="*/ 2923899 w 5411811"/>
              <a:gd name="connsiteY20" fmla="*/ 155522 h 4401809"/>
              <a:gd name="connsiteX21" fmla="*/ 2977897 w 5411811"/>
              <a:gd name="connsiteY21" fmla="*/ 140664 h 4401809"/>
              <a:gd name="connsiteX22" fmla="*/ 3036895 w 5411811"/>
              <a:gd name="connsiteY22" fmla="*/ 125804 h 4401809"/>
              <a:gd name="connsiteX23" fmla="*/ 3101892 w 5411811"/>
              <a:gd name="connsiteY23" fmla="*/ 109955 h 4401809"/>
              <a:gd name="connsiteX24" fmla="*/ 3171890 w 5411811"/>
              <a:gd name="connsiteY24" fmla="*/ 95097 h 4401809"/>
              <a:gd name="connsiteX25" fmla="*/ 3245887 w 5411811"/>
              <a:gd name="connsiteY25" fmla="*/ 80238 h 4401809"/>
              <a:gd name="connsiteX26" fmla="*/ 3324885 w 5411811"/>
              <a:gd name="connsiteY26" fmla="*/ 66369 h 4401809"/>
              <a:gd name="connsiteX27" fmla="*/ 3407881 w 5411811"/>
              <a:gd name="connsiteY27" fmla="*/ 53493 h 4401809"/>
              <a:gd name="connsiteX28" fmla="*/ 3493879 w 5411811"/>
              <a:gd name="connsiteY28" fmla="*/ 41606 h 4401809"/>
              <a:gd name="connsiteX29" fmla="*/ 3583875 w 5411811"/>
              <a:gd name="connsiteY29" fmla="*/ 30708 h 4401809"/>
              <a:gd name="connsiteX30" fmla="*/ 3677872 w 5411811"/>
              <a:gd name="connsiteY30" fmla="*/ 20803 h 4401809"/>
              <a:gd name="connsiteX31" fmla="*/ 3775868 w 5411811"/>
              <a:gd name="connsiteY31" fmla="*/ 14858 h 4401809"/>
              <a:gd name="connsiteX32" fmla="*/ 3875865 w 5411811"/>
              <a:gd name="connsiteY32" fmla="*/ 9908 h 4401809"/>
              <a:gd name="connsiteX33" fmla="*/ 3979862 w 5411811"/>
              <a:gd name="connsiteY33" fmla="*/ 7926 h 4401809"/>
              <a:gd name="connsiteX34" fmla="*/ 4084858 w 5411811"/>
              <a:gd name="connsiteY34" fmla="*/ 7926 h 4401809"/>
              <a:gd name="connsiteX35" fmla="*/ 4192854 w 5411811"/>
              <a:gd name="connsiteY35" fmla="*/ 11887 h 4401809"/>
              <a:gd name="connsiteX36" fmla="*/ 4301850 w 5411811"/>
              <a:gd name="connsiteY36" fmla="*/ 18821 h 4401809"/>
              <a:gd name="connsiteX37" fmla="*/ 4415846 w 5411811"/>
              <a:gd name="connsiteY37" fmla="*/ 28727 h 4401809"/>
              <a:gd name="connsiteX38" fmla="*/ 4528842 w 5411811"/>
              <a:gd name="connsiteY38" fmla="*/ 43586 h 4401809"/>
              <a:gd name="connsiteX39" fmla="*/ 4643838 w 5411811"/>
              <a:gd name="connsiteY39" fmla="*/ 60426 h 4401809"/>
              <a:gd name="connsiteX40" fmla="*/ 4758834 w 5411811"/>
              <a:gd name="connsiteY40" fmla="*/ 83210 h 4401809"/>
              <a:gd name="connsiteX41" fmla="*/ 4877830 w 5411811"/>
              <a:gd name="connsiteY41" fmla="*/ 111937 h 4401809"/>
              <a:gd name="connsiteX42" fmla="*/ 4994825 w 5411811"/>
              <a:gd name="connsiteY42" fmla="*/ 144627 h 4401809"/>
              <a:gd name="connsiteX43" fmla="*/ 5113823 w 5411811"/>
              <a:gd name="connsiteY43" fmla="*/ 180288 h 4401809"/>
              <a:gd name="connsiteX44" fmla="*/ 5232818 w 5411811"/>
              <a:gd name="connsiteY44" fmla="*/ 224863 h 4401809"/>
              <a:gd name="connsiteX45" fmla="*/ 5232818 w 5411811"/>
              <a:gd name="connsiteY45" fmla="*/ 225854 h 4401809"/>
              <a:gd name="connsiteX46" fmla="*/ 5236818 w 5411811"/>
              <a:gd name="connsiteY46" fmla="*/ 231799 h 4401809"/>
              <a:gd name="connsiteX47" fmla="*/ 5242817 w 5411811"/>
              <a:gd name="connsiteY47" fmla="*/ 243686 h 4401809"/>
              <a:gd name="connsiteX48" fmla="*/ 5248817 w 5411811"/>
              <a:gd name="connsiteY48" fmla="*/ 256562 h 4401809"/>
              <a:gd name="connsiteX49" fmla="*/ 5257818 w 5411811"/>
              <a:gd name="connsiteY49" fmla="*/ 275385 h 4401809"/>
              <a:gd name="connsiteX50" fmla="*/ 5267816 w 5411811"/>
              <a:gd name="connsiteY50" fmla="*/ 296186 h 4401809"/>
              <a:gd name="connsiteX51" fmla="*/ 5277816 w 5411811"/>
              <a:gd name="connsiteY51" fmla="*/ 322933 h 4401809"/>
              <a:gd name="connsiteX52" fmla="*/ 5288816 w 5411811"/>
              <a:gd name="connsiteY52" fmla="*/ 353641 h 4401809"/>
              <a:gd name="connsiteX53" fmla="*/ 5302815 w 5411811"/>
              <a:gd name="connsiteY53" fmla="*/ 388311 h 4401809"/>
              <a:gd name="connsiteX54" fmla="*/ 5313815 w 5411811"/>
              <a:gd name="connsiteY54" fmla="*/ 425953 h 4401809"/>
              <a:gd name="connsiteX55" fmla="*/ 5327814 w 5411811"/>
              <a:gd name="connsiteY55" fmla="*/ 467558 h 4401809"/>
              <a:gd name="connsiteX56" fmla="*/ 5338814 w 5411811"/>
              <a:gd name="connsiteY56" fmla="*/ 513126 h 4401809"/>
              <a:gd name="connsiteX57" fmla="*/ 5351814 w 5411811"/>
              <a:gd name="connsiteY57" fmla="*/ 564637 h 4401809"/>
              <a:gd name="connsiteX58" fmla="*/ 5363813 w 5411811"/>
              <a:gd name="connsiteY58" fmla="*/ 618127 h 4401809"/>
              <a:gd name="connsiteX59" fmla="*/ 5373813 w 5411811"/>
              <a:gd name="connsiteY59" fmla="*/ 675582 h 4401809"/>
              <a:gd name="connsiteX60" fmla="*/ 5384813 w 5411811"/>
              <a:gd name="connsiteY60" fmla="*/ 736007 h 4401809"/>
              <a:gd name="connsiteX61" fmla="*/ 5392812 w 5411811"/>
              <a:gd name="connsiteY61" fmla="*/ 800395 h 4401809"/>
              <a:gd name="connsiteX62" fmla="*/ 5399812 w 5411811"/>
              <a:gd name="connsiteY62" fmla="*/ 868745 h 4401809"/>
              <a:gd name="connsiteX63" fmla="*/ 5405812 w 5411811"/>
              <a:gd name="connsiteY63" fmla="*/ 941059 h 4401809"/>
              <a:gd name="connsiteX64" fmla="*/ 5409812 w 5411811"/>
              <a:gd name="connsiteY64" fmla="*/ 1017335 h 4401809"/>
              <a:gd name="connsiteX65" fmla="*/ 5411811 w 5411811"/>
              <a:gd name="connsiteY65" fmla="*/ 1097571 h 4401809"/>
              <a:gd name="connsiteX66" fmla="*/ 5411811 w 5411811"/>
              <a:gd name="connsiteY66" fmla="*/ 1178800 h 4401809"/>
              <a:gd name="connsiteX67" fmla="*/ 5407811 w 5411811"/>
              <a:gd name="connsiteY67" fmla="*/ 1266962 h 4401809"/>
              <a:gd name="connsiteX68" fmla="*/ 5401813 w 5411811"/>
              <a:gd name="connsiteY68" fmla="*/ 1358096 h 4401809"/>
              <a:gd name="connsiteX69" fmla="*/ 5394811 w 5411811"/>
              <a:gd name="connsiteY69" fmla="*/ 1451212 h 4401809"/>
              <a:gd name="connsiteX70" fmla="*/ 5382812 w 5411811"/>
              <a:gd name="connsiteY70" fmla="*/ 1548289 h 4401809"/>
              <a:gd name="connsiteX71" fmla="*/ 5367813 w 5411811"/>
              <a:gd name="connsiteY71" fmla="*/ 1648337 h 4401809"/>
              <a:gd name="connsiteX72" fmla="*/ 5348814 w 5411811"/>
              <a:gd name="connsiteY72" fmla="*/ 1753340 h 4401809"/>
              <a:gd name="connsiteX73" fmla="*/ 5325814 w 5411811"/>
              <a:gd name="connsiteY73" fmla="*/ 1862304 h 4401809"/>
              <a:gd name="connsiteX74" fmla="*/ 5298815 w 5411811"/>
              <a:gd name="connsiteY74" fmla="*/ 1972261 h 4401809"/>
              <a:gd name="connsiteX75" fmla="*/ 5267816 w 5411811"/>
              <a:gd name="connsiteY75" fmla="*/ 2088158 h 4401809"/>
              <a:gd name="connsiteX76" fmla="*/ 5232818 w 5411811"/>
              <a:gd name="connsiteY76" fmla="*/ 2206039 h 4401809"/>
              <a:gd name="connsiteX77" fmla="*/ 5232818 w 5411811"/>
              <a:gd name="connsiteY77" fmla="*/ 2208020 h 4401809"/>
              <a:gd name="connsiteX78" fmla="*/ 5236818 w 5411811"/>
              <a:gd name="connsiteY78" fmla="*/ 2217926 h 4401809"/>
              <a:gd name="connsiteX79" fmla="*/ 5242817 w 5411811"/>
              <a:gd name="connsiteY79" fmla="*/ 2230802 h 4401809"/>
              <a:gd name="connsiteX80" fmla="*/ 5248817 w 5411811"/>
              <a:gd name="connsiteY80" fmla="*/ 2249625 h 4401809"/>
              <a:gd name="connsiteX81" fmla="*/ 5257818 w 5411811"/>
              <a:gd name="connsiteY81" fmla="*/ 2274388 h 4401809"/>
              <a:gd name="connsiteX82" fmla="*/ 5265817 w 5411811"/>
              <a:gd name="connsiteY82" fmla="*/ 2303116 h 4401809"/>
              <a:gd name="connsiteX83" fmla="*/ 5277816 w 5411811"/>
              <a:gd name="connsiteY83" fmla="*/ 2336796 h 4401809"/>
              <a:gd name="connsiteX84" fmla="*/ 5288816 w 5411811"/>
              <a:gd name="connsiteY84" fmla="*/ 2375429 h 4401809"/>
              <a:gd name="connsiteX85" fmla="*/ 5300816 w 5411811"/>
              <a:gd name="connsiteY85" fmla="*/ 2419014 h 4401809"/>
              <a:gd name="connsiteX86" fmla="*/ 5311814 w 5411811"/>
              <a:gd name="connsiteY86" fmla="*/ 2464581 h 4401809"/>
              <a:gd name="connsiteX87" fmla="*/ 5325814 w 5411811"/>
              <a:gd name="connsiteY87" fmla="*/ 2516091 h 4401809"/>
              <a:gd name="connsiteX88" fmla="*/ 5336815 w 5411811"/>
              <a:gd name="connsiteY88" fmla="*/ 2571567 h 4401809"/>
              <a:gd name="connsiteX89" fmla="*/ 5348814 w 5411811"/>
              <a:gd name="connsiteY89" fmla="*/ 2630010 h 4401809"/>
              <a:gd name="connsiteX90" fmla="*/ 5359813 w 5411811"/>
              <a:gd name="connsiteY90" fmla="*/ 2691426 h 4401809"/>
              <a:gd name="connsiteX91" fmla="*/ 5371813 w 5411811"/>
              <a:gd name="connsiteY91" fmla="*/ 2755814 h 4401809"/>
              <a:gd name="connsiteX92" fmla="*/ 5380813 w 5411811"/>
              <a:gd name="connsiteY92" fmla="*/ 2824166 h 4401809"/>
              <a:gd name="connsiteX93" fmla="*/ 5388813 w 5411811"/>
              <a:gd name="connsiteY93" fmla="*/ 2896477 h 4401809"/>
              <a:gd name="connsiteX94" fmla="*/ 5396812 w 5411811"/>
              <a:gd name="connsiteY94" fmla="*/ 2968791 h 4401809"/>
              <a:gd name="connsiteX95" fmla="*/ 5401813 w 5411811"/>
              <a:gd name="connsiteY95" fmla="*/ 3047048 h 4401809"/>
              <a:gd name="connsiteX96" fmla="*/ 5405812 w 5411811"/>
              <a:gd name="connsiteY96" fmla="*/ 3124313 h 4401809"/>
              <a:gd name="connsiteX97" fmla="*/ 5407811 w 5411811"/>
              <a:gd name="connsiteY97" fmla="*/ 3204551 h 4401809"/>
              <a:gd name="connsiteX98" fmla="*/ 5407811 w 5411811"/>
              <a:gd name="connsiteY98" fmla="*/ 3287760 h 4401809"/>
              <a:gd name="connsiteX99" fmla="*/ 5403812 w 5411811"/>
              <a:gd name="connsiteY99" fmla="*/ 3373941 h 4401809"/>
              <a:gd name="connsiteX100" fmla="*/ 5398812 w 5411811"/>
              <a:gd name="connsiteY100" fmla="*/ 3459133 h 4401809"/>
              <a:gd name="connsiteX101" fmla="*/ 5390813 w 5411811"/>
              <a:gd name="connsiteY101" fmla="*/ 3546304 h 4401809"/>
              <a:gd name="connsiteX102" fmla="*/ 5378812 w 5411811"/>
              <a:gd name="connsiteY102" fmla="*/ 3636447 h 4401809"/>
              <a:gd name="connsiteX103" fmla="*/ 5363813 w 5411811"/>
              <a:gd name="connsiteY103" fmla="*/ 3725599 h 4401809"/>
              <a:gd name="connsiteX104" fmla="*/ 5346813 w 5411811"/>
              <a:gd name="connsiteY104" fmla="*/ 3816733 h 4401809"/>
              <a:gd name="connsiteX105" fmla="*/ 5323815 w 5411811"/>
              <a:gd name="connsiteY105" fmla="*/ 3907867 h 4401809"/>
              <a:gd name="connsiteX106" fmla="*/ 5298815 w 5411811"/>
              <a:gd name="connsiteY106" fmla="*/ 4000984 h 4401809"/>
              <a:gd name="connsiteX107" fmla="*/ 5267816 w 5411811"/>
              <a:gd name="connsiteY107" fmla="*/ 4094098 h 4401809"/>
              <a:gd name="connsiteX108" fmla="*/ 5232818 w 5411811"/>
              <a:gd name="connsiteY108" fmla="*/ 4186223 h 4401809"/>
              <a:gd name="connsiteX109" fmla="*/ 5229818 w 5411811"/>
              <a:gd name="connsiteY109" fmla="*/ 4187214 h 4401809"/>
              <a:gd name="connsiteX110" fmla="*/ 5221819 w 5411811"/>
              <a:gd name="connsiteY110" fmla="*/ 4193156 h 4401809"/>
              <a:gd name="connsiteX111" fmla="*/ 5209820 w 5411811"/>
              <a:gd name="connsiteY111" fmla="*/ 4199101 h 4401809"/>
              <a:gd name="connsiteX112" fmla="*/ 5190819 w 5411811"/>
              <a:gd name="connsiteY112" fmla="*/ 4209007 h 4401809"/>
              <a:gd name="connsiteX113" fmla="*/ 5167819 w 5411811"/>
              <a:gd name="connsiteY113" fmla="*/ 4219904 h 4401809"/>
              <a:gd name="connsiteX114" fmla="*/ 5138820 w 5411811"/>
              <a:gd name="connsiteY114" fmla="*/ 4231791 h 4401809"/>
              <a:gd name="connsiteX115" fmla="*/ 5104822 w 5411811"/>
              <a:gd name="connsiteY115" fmla="*/ 4244667 h 4401809"/>
              <a:gd name="connsiteX116" fmla="*/ 5065825 w 5411811"/>
              <a:gd name="connsiteY116" fmla="*/ 4259527 h 4401809"/>
              <a:gd name="connsiteX117" fmla="*/ 5023824 w 5411811"/>
              <a:gd name="connsiteY117" fmla="*/ 4275376 h 4401809"/>
              <a:gd name="connsiteX118" fmla="*/ 4973827 w 5411811"/>
              <a:gd name="connsiteY118" fmla="*/ 4290234 h 4401809"/>
              <a:gd name="connsiteX119" fmla="*/ 4920829 w 5411811"/>
              <a:gd name="connsiteY119" fmla="*/ 4305093 h 4401809"/>
              <a:gd name="connsiteX120" fmla="*/ 4862831 w 5411811"/>
              <a:gd name="connsiteY120" fmla="*/ 4320944 h 4401809"/>
              <a:gd name="connsiteX121" fmla="*/ 4799832 w 5411811"/>
              <a:gd name="connsiteY121" fmla="*/ 4335802 h 4401809"/>
              <a:gd name="connsiteX122" fmla="*/ 4729836 w 5411811"/>
              <a:gd name="connsiteY122" fmla="*/ 4351650 h 4401809"/>
              <a:gd name="connsiteX123" fmla="*/ 4657838 w 5411811"/>
              <a:gd name="connsiteY123" fmla="*/ 4364529 h 4401809"/>
              <a:gd name="connsiteX124" fmla="*/ 4580841 w 5411811"/>
              <a:gd name="connsiteY124" fmla="*/ 4377407 h 4401809"/>
              <a:gd name="connsiteX125" fmla="*/ 4497844 w 5411811"/>
              <a:gd name="connsiteY125" fmla="*/ 4389293 h 4401809"/>
              <a:gd name="connsiteX126" fmla="*/ 4409848 w 5411811"/>
              <a:gd name="connsiteY126" fmla="*/ 4397217 h 4401809"/>
              <a:gd name="connsiteX127" fmla="*/ 4348931 w 5411811"/>
              <a:gd name="connsiteY127" fmla="*/ 4401809 h 4401809"/>
              <a:gd name="connsiteX128" fmla="*/ 3811373 w 5411811"/>
              <a:gd name="connsiteY128" fmla="*/ 4401809 h 4401809"/>
              <a:gd name="connsiteX129" fmla="*/ 3787869 w 5411811"/>
              <a:gd name="connsiteY129" fmla="*/ 4400189 h 4401809"/>
              <a:gd name="connsiteX130" fmla="*/ 3668873 w 5411811"/>
              <a:gd name="connsiteY130" fmla="*/ 4391274 h 4401809"/>
              <a:gd name="connsiteX131" fmla="*/ 3543877 w 5411811"/>
              <a:gd name="connsiteY131" fmla="*/ 4376416 h 4401809"/>
              <a:gd name="connsiteX132" fmla="*/ 3414881 w 5411811"/>
              <a:gd name="connsiteY132" fmla="*/ 4356604 h 4401809"/>
              <a:gd name="connsiteX133" fmla="*/ 3282885 w 5411811"/>
              <a:gd name="connsiteY133" fmla="*/ 4333820 h 4401809"/>
              <a:gd name="connsiteX134" fmla="*/ 3146891 w 5411811"/>
              <a:gd name="connsiteY134" fmla="*/ 4305093 h 4401809"/>
              <a:gd name="connsiteX135" fmla="*/ 3004897 w 5411811"/>
              <a:gd name="connsiteY135" fmla="*/ 4273394 h 4401809"/>
              <a:gd name="connsiteX136" fmla="*/ 2897900 w 5411811"/>
              <a:gd name="connsiteY136" fmla="*/ 4245082 h 4401809"/>
              <a:gd name="connsiteX137" fmla="*/ 2897900 w 5411811"/>
              <a:gd name="connsiteY137" fmla="*/ 4245081 h 4401809"/>
              <a:gd name="connsiteX138" fmla="*/ 2866219 w 5411811"/>
              <a:gd name="connsiteY138" fmla="*/ 4236699 h 4401809"/>
              <a:gd name="connsiteX139" fmla="*/ 2858901 w 5411811"/>
              <a:gd name="connsiteY139" fmla="*/ 4234762 h 4401809"/>
              <a:gd name="connsiteX140" fmla="*/ 2706906 w 5411811"/>
              <a:gd name="connsiteY140" fmla="*/ 4191177 h 4401809"/>
              <a:gd name="connsiteX141" fmla="*/ 2704906 w 5411811"/>
              <a:gd name="connsiteY141" fmla="*/ 4193156 h 4401809"/>
              <a:gd name="connsiteX142" fmla="*/ 2693907 w 5411811"/>
              <a:gd name="connsiteY142" fmla="*/ 4197119 h 4401809"/>
              <a:gd name="connsiteX143" fmla="*/ 2675907 w 5411811"/>
              <a:gd name="connsiteY143" fmla="*/ 4203063 h 4401809"/>
              <a:gd name="connsiteX144" fmla="*/ 2650908 w 5411811"/>
              <a:gd name="connsiteY144" fmla="*/ 4209996 h 4401809"/>
              <a:gd name="connsiteX145" fmla="*/ 2620910 w 5411811"/>
              <a:gd name="connsiteY145" fmla="*/ 4221884 h 4401809"/>
              <a:gd name="connsiteX146" fmla="*/ 2583910 w 5411811"/>
              <a:gd name="connsiteY146" fmla="*/ 4233771 h 4401809"/>
              <a:gd name="connsiteX147" fmla="*/ 2539912 w 5411811"/>
              <a:gd name="connsiteY147" fmla="*/ 4244667 h 4401809"/>
              <a:gd name="connsiteX148" fmla="*/ 2491914 w 5411811"/>
              <a:gd name="connsiteY148" fmla="*/ 4259527 h 4401809"/>
              <a:gd name="connsiteX149" fmla="*/ 2435915 w 5411811"/>
              <a:gd name="connsiteY149" fmla="*/ 4273394 h 4401809"/>
              <a:gd name="connsiteX150" fmla="*/ 2376918 w 5411811"/>
              <a:gd name="connsiteY150" fmla="*/ 4288252 h 4401809"/>
              <a:gd name="connsiteX151" fmla="*/ 2310920 w 5411811"/>
              <a:gd name="connsiteY151" fmla="*/ 4304103 h 4401809"/>
              <a:gd name="connsiteX152" fmla="*/ 2241923 w 5411811"/>
              <a:gd name="connsiteY152" fmla="*/ 4318961 h 4401809"/>
              <a:gd name="connsiteX153" fmla="*/ 2166925 w 5411811"/>
              <a:gd name="connsiteY153" fmla="*/ 4333820 h 4401809"/>
              <a:gd name="connsiteX154" fmla="*/ 2088928 w 5411811"/>
              <a:gd name="connsiteY154" fmla="*/ 4347689 h 4401809"/>
              <a:gd name="connsiteX155" fmla="*/ 2005931 w 5411811"/>
              <a:gd name="connsiteY155" fmla="*/ 4360566 h 4401809"/>
              <a:gd name="connsiteX156" fmla="*/ 1919933 w 5411811"/>
              <a:gd name="connsiteY156" fmla="*/ 4372453 h 4401809"/>
              <a:gd name="connsiteX157" fmla="*/ 1827937 w 5411811"/>
              <a:gd name="connsiteY157" fmla="*/ 4383349 h 4401809"/>
              <a:gd name="connsiteX158" fmla="*/ 1733941 w 5411811"/>
              <a:gd name="connsiteY158" fmla="*/ 4391274 h 4401809"/>
              <a:gd name="connsiteX159" fmla="*/ 1637944 w 5411811"/>
              <a:gd name="connsiteY159" fmla="*/ 4399200 h 4401809"/>
              <a:gd name="connsiteX160" fmla="*/ 1548374 w 5411811"/>
              <a:gd name="connsiteY160" fmla="*/ 4401809 h 4401809"/>
              <a:gd name="connsiteX161" fmla="*/ 1263105 w 5411811"/>
              <a:gd name="connsiteY161" fmla="*/ 4401809 h 4401809"/>
              <a:gd name="connsiteX162" fmla="*/ 1218957 w 5411811"/>
              <a:gd name="connsiteY162" fmla="*/ 4400189 h 4401809"/>
              <a:gd name="connsiteX163" fmla="*/ 1107962 w 5411811"/>
              <a:gd name="connsiteY163" fmla="*/ 4393256 h 4401809"/>
              <a:gd name="connsiteX164" fmla="*/ 995966 w 5411811"/>
              <a:gd name="connsiteY164" fmla="*/ 4383349 h 4401809"/>
              <a:gd name="connsiteX165" fmla="*/ 882969 w 5411811"/>
              <a:gd name="connsiteY165" fmla="*/ 4368490 h 4401809"/>
              <a:gd name="connsiteX166" fmla="*/ 767973 w 5411811"/>
              <a:gd name="connsiteY166" fmla="*/ 4349671 h 4401809"/>
              <a:gd name="connsiteX167" fmla="*/ 650978 w 5411811"/>
              <a:gd name="connsiteY167" fmla="*/ 4326887 h 4401809"/>
              <a:gd name="connsiteX168" fmla="*/ 533983 w 5411811"/>
              <a:gd name="connsiteY168" fmla="*/ 4300140 h 4401809"/>
              <a:gd name="connsiteX169" fmla="*/ 414985 w 5411811"/>
              <a:gd name="connsiteY169" fmla="*/ 4267452 h 4401809"/>
              <a:gd name="connsiteX170" fmla="*/ 295991 w 5411811"/>
              <a:gd name="connsiteY170" fmla="*/ 4229808 h 4401809"/>
              <a:gd name="connsiteX171" fmla="*/ 176994 w 5411811"/>
              <a:gd name="connsiteY171" fmla="*/ 4186223 h 4401809"/>
              <a:gd name="connsiteX172" fmla="*/ 174994 w 5411811"/>
              <a:gd name="connsiteY172" fmla="*/ 4180280 h 4401809"/>
              <a:gd name="connsiteX173" fmla="*/ 168995 w 5411811"/>
              <a:gd name="connsiteY173" fmla="*/ 4170373 h 4401809"/>
              <a:gd name="connsiteX174" fmla="*/ 162994 w 5411811"/>
              <a:gd name="connsiteY174" fmla="*/ 4157496 h 4401809"/>
              <a:gd name="connsiteX175" fmla="*/ 155996 w 5411811"/>
              <a:gd name="connsiteY175" fmla="*/ 4138675 h 4401809"/>
              <a:gd name="connsiteX176" fmla="*/ 145996 w 5411811"/>
              <a:gd name="connsiteY176" fmla="*/ 4116882 h 4401809"/>
              <a:gd name="connsiteX177" fmla="*/ 135996 w 5411811"/>
              <a:gd name="connsiteY177" fmla="*/ 4092118 h 4401809"/>
              <a:gd name="connsiteX178" fmla="*/ 124997 w 5411811"/>
              <a:gd name="connsiteY178" fmla="*/ 4064382 h 4401809"/>
              <a:gd name="connsiteX179" fmla="*/ 112997 w 5411811"/>
              <a:gd name="connsiteY179" fmla="*/ 4031692 h 4401809"/>
              <a:gd name="connsiteX180" fmla="*/ 101998 w 5411811"/>
              <a:gd name="connsiteY180" fmla="*/ 3996030 h 4401809"/>
              <a:gd name="connsiteX181" fmla="*/ 87998 w 5411811"/>
              <a:gd name="connsiteY181" fmla="*/ 3955416 h 4401809"/>
              <a:gd name="connsiteX182" fmla="*/ 76999 w 5411811"/>
              <a:gd name="connsiteY182" fmla="*/ 3911829 h 4401809"/>
              <a:gd name="connsiteX183" fmla="*/ 64998 w 5411811"/>
              <a:gd name="connsiteY183" fmla="*/ 3866263 h 4401809"/>
              <a:gd name="connsiteX184" fmla="*/ 54000 w 5411811"/>
              <a:gd name="connsiteY184" fmla="*/ 3814752 h 4401809"/>
              <a:gd name="connsiteX185" fmla="*/ 42000 w 5411811"/>
              <a:gd name="connsiteY185" fmla="*/ 3761261 h 4401809"/>
              <a:gd name="connsiteX186" fmla="*/ 32999 w 5411811"/>
              <a:gd name="connsiteY186" fmla="*/ 3704798 h 4401809"/>
              <a:gd name="connsiteX187" fmla="*/ 23000 w 5411811"/>
              <a:gd name="connsiteY187" fmla="*/ 3643381 h 4401809"/>
              <a:gd name="connsiteX188" fmla="*/ 14999 w 5411811"/>
              <a:gd name="connsiteY188" fmla="*/ 3578992 h 4401809"/>
              <a:gd name="connsiteX189" fmla="*/ 8001 w 5411811"/>
              <a:gd name="connsiteY189" fmla="*/ 3510644 h 4401809"/>
              <a:gd name="connsiteX190" fmla="*/ 4000 w 5411811"/>
              <a:gd name="connsiteY190" fmla="*/ 3440310 h 4401809"/>
              <a:gd name="connsiteX191" fmla="*/ 0 w 5411811"/>
              <a:gd name="connsiteY191" fmla="*/ 3364036 h 4401809"/>
              <a:gd name="connsiteX192" fmla="*/ 0 w 5411811"/>
              <a:gd name="connsiteY192" fmla="*/ 3285779 h 4401809"/>
              <a:gd name="connsiteX193" fmla="*/ 0 w 5411811"/>
              <a:gd name="connsiteY193" fmla="*/ 3204551 h 4401809"/>
              <a:gd name="connsiteX194" fmla="*/ 4000 w 5411811"/>
              <a:gd name="connsiteY194" fmla="*/ 3119360 h 4401809"/>
              <a:gd name="connsiteX195" fmla="*/ 10001 w 5411811"/>
              <a:gd name="connsiteY195" fmla="*/ 3031198 h 4401809"/>
              <a:gd name="connsiteX196" fmla="*/ 18999 w 5411811"/>
              <a:gd name="connsiteY196" fmla="*/ 2940062 h 4401809"/>
              <a:gd name="connsiteX197" fmla="*/ 30999 w 5411811"/>
              <a:gd name="connsiteY197" fmla="*/ 2844966 h 4401809"/>
              <a:gd name="connsiteX198" fmla="*/ 45999 w 5411811"/>
              <a:gd name="connsiteY198" fmla="*/ 2745908 h 4401809"/>
              <a:gd name="connsiteX199" fmla="*/ 64998 w 5411811"/>
              <a:gd name="connsiteY199" fmla="*/ 2644869 h 4401809"/>
              <a:gd name="connsiteX200" fmla="*/ 85998 w 5411811"/>
              <a:gd name="connsiteY200" fmla="*/ 2538877 h 4401809"/>
              <a:gd name="connsiteX201" fmla="*/ 112997 w 5411811"/>
              <a:gd name="connsiteY201" fmla="*/ 2430903 h 4401809"/>
              <a:gd name="connsiteX202" fmla="*/ 143995 w 5411811"/>
              <a:gd name="connsiteY202" fmla="*/ 2319957 h 4401809"/>
              <a:gd name="connsiteX203" fmla="*/ 176994 w 5411811"/>
              <a:gd name="connsiteY203" fmla="*/ 2206039 h 4401809"/>
              <a:gd name="connsiteX204" fmla="*/ 176994 w 5411811"/>
              <a:gd name="connsiteY204" fmla="*/ 2202077 h 4401809"/>
              <a:gd name="connsiteX205" fmla="*/ 172996 w 5411811"/>
              <a:gd name="connsiteY205" fmla="*/ 2194153 h 4401809"/>
              <a:gd name="connsiteX206" fmla="*/ 168995 w 5411811"/>
              <a:gd name="connsiteY206" fmla="*/ 2179291 h 4401809"/>
              <a:gd name="connsiteX207" fmla="*/ 160995 w 5411811"/>
              <a:gd name="connsiteY207" fmla="*/ 2160472 h 4401809"/>
              <a:gd name="connsiteX208" fmla="*/ 153996 w 5411811"/>
              <a:gd name="connsiteY208" fmla="*/ 2137688 h 4401809"/>
              <a:gd name="connsiteX209" fmla="*/ 143995 w 5411811"/>
              <a:gd name="connsiteY209" fmla="*/ 2106980 h 4401809"/>
              <a:gd name="connsiteX210" fmla="*/ 131996 w 5411811"/>
              <a:gd name="connsiteY210" fmla="*/ 2075282 h 4401809"/>
              <a:gd name="connsiteX211" fmla="*/ 122996 w 5411811"/>
              <a:gd name="connsiteY211" fmla="*/ 2034668 h 4401809"/>
              <a:gd name="connsiteX212" fmla="*/ 110996 w 5411811"/>
              <a:gd name="connsiteY212" fmla="*/ 1993062 h 4401809"/>
              <a:gd name="connsiteX213" fmla="*/ 97998 w 5411811"/>
              <a:gd name="connsiteY213" fmla="*/ 1945513 h 4401809"/>
              <a:gd name="connsiteX214" fmla="*/ 85998 w 5411811"/>
              <a:gd name="connsiteY214" fmla="*/ 1895984 h 4401809"/>
              <a:gd name="connsiteX215" fmla="*/ 72999 w 5411811"/>
              <a:gd name="connsiteY215" fmla="*/ 1840512 h 4401809"/>
              <a:gd name="connsiteX216" fmla="*/ 61000 w 5411811"/>
              <a:gd name="connsiteY216" fmla="*/ 1784048 h 4401809"/>
              <a:gd name="connsiteX217" fmla="*/ 49999 w 5411811"/>
              <a:gd name="connsiteY217" fmla="*/ 1720650 h 4401809"/>
              <a:gd name="connsiteX218" fmla="*/ 39999 w 5411811"/>
              <a:gd name="connsiteY218" fmla="*/ 1656263 h 4401809"/>
              <a:gd name="connsiteX219" fmla="*/ 30999 w 5411811"/>
              <a:gd name="connsiteY219" fmla="*/ 1587913 h 4401809"/>
              <a:gd name="connsiteX220" fmla="*/ 21000 w 5411811"/>
              <a:gd name="connsiteY220" fmla="*/ 1517579 h 4401809"/>
              <a:gd name="connsiteX221" fmla="*/ 13001 w 5411811"/>
              <a:gd name="connsiteY221" fmla="*/ 1443286 h 4401809"/>
              <a:gd name="connsiteX222" fmla="*/ 8001 w 5411811"/>
              <a:gd name="connsiteY222" fmla="*/ 1367011 h 4401809"/>
              <a:gd name="connsiteX223" fmla="*/ 4000 w 5411811"/>
              <a:gd name="connsiteY223" fmla="*/ 1289746 h 4401809"/>
              <a:gd name="connsiteX224" fmla="*/ 2001 w 5411811"/>
              <a:gd name="connsiteY224" fmla="*/ 1209508 h 4401809"/>
              <a:gd name="connsiteX225" fmla="*/ 4000 w 5411811"/>
              <a:gd name="connsiteY225" fmla="*/ 1126298 h 4401809"/>
              <a:gd name="connsiteX226" fmla="*/ 6001 w 5411811"/>
              <a:gd name="connsiteY226" fmla="*/ 1042098 h 4401809"/>
              <a:gd name="connsiteX227" fmla="*/ 12001 w 5411811"/>
              <a:gd name="connsiteY227" fmla="*/ 954927 h 4401809"/>
              <a:gd name="connsiteX228" fmla="*/ 18999 w 5411811"/>
              <a:gd name="connsiteY228" fmla="*/ 866765 h 4401809"/>
              <a:gd name="connsiteX229" fmla="*/ 30999 w 5411811"/>
              <a:gd name="connsiteY229" fmla="*/ 779592 h 4401809"/>
              <a:gd name="connsiteX230" fmla="*/ 45999 w 5411811"/>
              <a:gd name="connsiteY230" fmla="*/ 688459 h 4401809"/>
              <a:gd name="connsiteX231" fmla="*/ 64998 w 5411811"/>
              <a:gd name="connsiteY231" fmla="*/ 599306 h 4401809"/>
              <a:gd name="connsiteX232" fmla="*/ 85998 w 5411811"/>
              <a:gd name="connsiteY232" fmla="*/ 506190 h 4401809"/>
              <a:gd name="connsiteX233" fmla="*/ 112997 w 5411811"/>
              <a:gd name="connsiteY233" fmla="*/ 415056 h 4401809"/>
              <a:gd name="connsiteX234" fmla="*/ 141996 w 5411811"/>
              <a:gd name="connsiteY234" fmla="*/ 320951 h 4401809"/>
              <a:gd name="connsiteX235" fmla="*/ 176994 w 5411811"/>
              <a:gd name="connsiteY235" fmla="*/ 227836 h 4401809"/>
              <a:gd name="connsiteX236" fmla="*/ 176994 w 5411811"/>
              <a:gd name="connsiteY236" fmla="*/ 224863 h 4401809"/>
              <a:gd name="connsiteX237" fmla="*/ 179994 w 5411811"/>
              <a:gd name="connsiteY237" fmla="*/ 222883 h 4401809"/>
              <a:gd name="connsiteX238" fmla="*/ 187995 w 5411811"/>
              <a:gd name="connsiteY238" fmla="*/ 218920 h 4401809"/>
              <a:gd name="connsiteX239" fmla="*/ 201995 w 5411811"/>
              <a:gd name="connsiteY239" fmla="*/ 212977 h 4401809"/>
              <a:gd name="connsiteX240" fmla="*/ 218993 w 5411811"/>
              <a:gd name="connsiteY240" fmla="*/ 203071 h 4401809"/>
              <a:gd name="connsiteX241" fmla="*/ 241993 w 5411811"/>
              <a:gd name="connsiteY241" fmla="*/ 194156 h 4401809"/>
              <a:gd name="connsiteX242" fmla="*/ 270990 w 5411811"/>
              <a:gd name="connsiteY242" fmla="*/ 180288 h 4401809"/>
              <a:gd name="connsiteX243" fmla="*/ 304990 w 5411811"/>
              <a:gd name="connsiteY243" fmla="*/ 167411 h 4401809"/>
              <a:gd name="connsiteX244" fmla="*/ 343989 w 5411811"/>
              <a:gd name="connsiteY244" fmla="*/ 154531 h 4401809"/>
              <a:gd name="connsiteX245" fmla="*/ 385988 w 5411811"/>
              <a:gd name="connsiteY245" fmla="*/ 138682 h 4401809"/>
              <a:gd name="connsiteX246" fmla="*/ 435985 w 5411811"/>
              <a:gd name="connsiteY246" fmla="*/ 123824 h 4401809"/>
              <a:gd name="connsiteX247" fmla="*/ 489985 w 5411811"/>
              <a:gd name="connsiteY247" fmla="*/ 106983 h 4401809"/>
              <a:gd name="connsiteX248" fmla="*/ 546981 w 5411811"/>
              <a:gd name="connsiteY248" fmla="*/ 91134 h 4401809"/>
              <a:gd name="connsiteX249" fmla="*/ 610979 w 5411811"/>
              <a:gd name="connsiteY249" fmla="*/ 76275 h 4401809"/>
              <a:gd name="connsiteX250" fmla="*/ 679977 w 5411811"/>
              <a:gd name="connsiteY250" fmla="*/ 60426 h 4401809"/>
              <a:gd name="connsiteX251" fmla="*/ 752974 w 5411811"/>
              <a:gd name="connsiteY251" fmla="*/ 47548 h 4401809"/>
              <a:gd name="connsiteX252" fmla="*/ 828973 w 5411811"/>
              <a:gd name="connsiteY252" fmla="*/ 35662 h 4401809"/>
              <a:gd name="connsiteX253" fmla="*/ 911968 w 5411811"/>
              <a:gd name="connsiteY253" fmla="*/ 24766 h 4401809"/>
              <a:gd name="connsiteX254" fmla="*/ 999966 w 5411811"/>
              <a:gd name="connsiteY254" fmla="*/ 14858 h 4401809"/>
              <a:gd name="connsiteX255" fmla="*/ 1091962 w 5411811"/>
              <a:gd name="connsiteY255" fmla="*/ 7926 h 4401809"/>
              <a:gd name="connsiteX256" fmla="*/ 1187959 w 5411811"/>
              <a:gd name="connsiteY256" fmla="*/ 3963 h 440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411811" h="4401809">
                <a:moveTo>
                  <a:pt x="1289957" y="0"/>
                </a:moveTo>
                <a:lnTo>
                  <a:pt x="1395952" y="1982"/>
                </a:lnTo>
                <a:lnTo>
                  <a:pt x="1506947" y="5945"/>
                </a:lnTo>
                <a:lnTo>
                  <a:pt x="1621945" y="11887"/>
                </a:lnTo>
                <a:lnTo>
                  <a:pt x="1742940" y="22784"/>
                </a:lnTo>
                <a:lnTo>
                  <a:pt x="1867936" y="37644"/>
                </a:lnTo>
                <a:lnTo>
                  <a:pt x="1996932" y="57456"/>
                </a:lnTo>
                <a:lnTo>
                  <a:pt x="2128926" y="80238"/>
                </a:lnTo>
                <a:lnTo>
                  <a:pt x="2266921" y="107974"/>
                </a:lnTo>
                <a:lnTo>
                  <a:pt x="2408917" y="140664"/>
                </a:lnTo>
                <a:lnTo>
                  <a:pt x="2556912" y="180288"/>
                </a:lnTo>
                <a:lnTo>
                  <a:pt x="2609910" y="196038"/>
                </a:lnTo>
                <a:lnTo>
                  <a:pt x="2706906" y="224863"/>
                </a:lnTo>
                <a:lnTo>
                  <a:pt x="2710906" y="222883"/>
                </a:lnTo>
                <a:lnTo>
                  <a:pt x="2721906" y="218920"/>
                </a:lnTo>
                <a:lnTo>
                  <a:pt x="2739905" y="212977"/>
                </a:lnTo>
                <a:lnTo>
                  <a:pt x="2764905" y="203071"/>
                </a:lnTo>
                <a:lnTo>
                  <a:pt x="2794903" y="194156"/>
                </a:lnTo>
                <a:lnTo>
                  <a:pt x="2831901" y="182269"/>
                </a:lnTo>
                <a:lnTo>
                  <a:pt x="2875901" y="169391"/>
                </a:lnTo>
                <a:lnTo>
                  <a:pt x="2923899" y="155522"/>
                </a:lnTo>
                <a:lnTo>
                  <a:pt x="2977897" y="140664"/>
                </a:lnTo>
                <a:lnTo>
                  <a:pt x="3036895" y="125804"/>
                </a:lnTo>
                <a:lnTo>
                  <a:pt x="3101892" y="109955"/>
                </a:lnTo>
                <a:lnTo>
                  <a:pt x="3171890" y="95097"/>
                </a:lnTo>
                <a:lnTo>
                  <a:pt x="3245887" y="80238"/>
                </a:lnTo>
                <a:lnTo>
                  <a:pt x="3324885" y="66369"/>
                </a:lnTo>
                <a:lnTo>
                  <a:pt x="3407881" y="53493"/>
                </a:lnTo>
                <a:lnTo>
                  <a:pt x="3493879" y="41606"/>
                </a:lnTo>
                <a:lnTo>
                  <a:pt x="3583875" y="30708"/>
                </a:lnTo>
                <a:lnTo>
                  <a:pt x="3677872" y="20803"/>
                </a:lnTo>
                <a:lnTo>
                  <a:pt x="3775868" y="14858"/>
                </a:lnTo>
                <a:lnTo>
                  <a:pt x="3875865" y="9908"/>
                </a:lnTo>
                <a:lnTo>
                  <a:pt x="3979862" y="7926"/>
                </a:lnTo>
                <a:lnTo>
                  <a:pt x="4084858" y="7926"/>
                </a:lnTo>
                <a:lnTo>
                  <a:pt x="4192854" y="11887"/>
                </a:lnTo>
                <a:lnTo>
                  <a:pt x="4301850" y="18821"/>
                </a:lnTo>
                <a:lnTo>
                  <a:pt x="4415846" y="28727"/>
                </a:lnTo>
                <a:lnTo>
                  <a:pt x="4528842" y="43586"/>
                </a:lnTo>
                <a:lnTo>
                  <a:pt x="4643838" y="60426"/>
                </a:lnTo>
                <a:lnTo>
                  <a:pt x="4758834" y="83210"/>
                </a:lnTo>
                <a:lnTo>
                  <a:pt x="4877830" y="111937"/>
                </a:lnTo>
                <a:lnTo>
                  <a:pt x="4994825" y="144627"/>
                </a:lnTo>
                <a:lnTo>
                  <a:pt x="5113823" y="180288"/>
                </a:lnTo>
                <a:lnTo>
                  <a:pt x="5232818" y="224863"/>
                </a:lnTo>
                <a:lnTo>
                  <a:pt x="5232818" y="225854"/>
                </a:lnTo>
                <a:lnTo>
                  <a:pt x="5236818" y="231799"/>
                </a:lnTo>
                <a:lnTo>
                  <a:pt x="5242817" y="243686"/>
                </a:lnTo>
                <a:lnTo>
                  <a:pt x="5248817" y="256562"/>
                </a:lnTo>
                <a:lnTo>
                  <a:pt x="5257818" y="275385"/>
                </a:lnTo>
                <a:lnTo>
                  <a:pt x="5267816" y="296186"/>
                </a:lnTo>
                <a:lnTo>
                  <a:pt x="5277816" y="322933"/>
                </a:lnTo>
                <a:lnTo>
                  <a:pt x="5288816" y="353641"/>
                </a:lnTo>
                <a:lnTo>
                  <a:pt x="5302815" y="388311"/>
                </a:lnTo>
                <a:lnTo>
                  <a:pt x="5313815" y="425953"/>
                </a:lnTo>
                <a:lnTo>
                  <a:pt x="5327814" y="467558"/>
                </a:lnTo>
                <a:lnTo>
                  <a:pt x="5338814" y="513126"/>
                </a:lnTo>
                <a:lnTo>
                  <a:pt x="5351814" y="564637"/>
                </a:lnTo>
                <a:lnTo>
                  <a:pt x="5363813" y="618127"/>
                </a:lnTo>
                <a:lnTo>
                  <a:pt x="5373813" y="675582"/>
                </a:lnTo>
                <a:lnTo>
                  <a:pt x="5384813" y="736007"/>
                </a:lnTo>
                <a:lnTo>
                  <a:pt x="5392812" y="800395"/>
                </a:lnTo>
                <a:lnTo>
                  <a:pt x="5399812" y="868745"/>
                </a:lnTo>
                <a:lnTo>
                  <a:pt x="5405812" y="941059"/>
                </a:lnTo>
                <a:lnTo>
                  <a:pt x="5409812" y="1017335"/>
                </a:lnTo>
                <a:lnTo>
                  <a:pt x="5411811" y="1097571"/>
                </a:lnTo>
                <a:lnTo>
                  <a:pt x="5411811" y="1178800"/>
                </a:lnTo>
                <a:lnTo>
                  <a:pt x="5407811" y="1266962"/>
                </a:lnTo>
                <a:lnTo>
                  <a:pt x="5401813" y="1358096"/>
                </a:lnTo>
                <a:lnTo>
                  <a:pt x="5394811" y="1451212"/>
                </a:lnTo>
                <a:lnTo>
                  <a:pt x="5382812" y="1548289"/>
                </a:lnTo>
                <a:lnTo>
                  <a:pt x="5367813" y="1648337"/>
                </a:lnTo>
                <a:lnTo>
                  <a:pt x="5348814" y="1753340"/>
                </a:lnTo>
                <a:lnTo>
                  <a:pt x="5325814" y="1862304"/>
                </a:lnTo>
                <a:lnTo>
                  <a:pt x="5298815" y="1972261"/>
                </a:lnTo>
                <a:lnTo>
                  <a:pt x="5267816" y="2088158"/>
                </a:lnTo>
                <a:lnTo>
                  <a:pt x="5232818" y="2206039"/>
                </a:lnTo>
                <a:lnTo>
                  <a:pt x="5232818" y="2208020"/>
                </a:lnTo>
                <a:lnTo>
                  <a:pt x="5236818" y="2217926"/>
                </a:lnTo>
                <a:lnTo>
                  <a:pt x="5242817" y="2230802"/>
                </a:lnTo>
                <a:lnTo>
                  <a:pt x="5248817" y="2249625"/>
                </a:lnTo>
                <a:lnTo>
                  <a:pt x="5257818" y="2274388"/>
                </a:lnTo>
                <a:lnTo>
                  <a:pt x="5265817" y="2303116"/>
                </a:lnTo>
                <a:lnTo>
                  <a:pt x="5277816" y="2336796"/>
                </a:lnTo>
                <a:lnTo>
                  <a:pt x="5288816" y="2375429"/>
                </a:lnTo>
                <a:lnTo>
                  <a:pt x="5300816" y="2419014"/>
                </a:lnTo>
                <a:lnTo>
                  <a:pt x="5311814" y="2464581"/>
                </a:lnTo>
                <a:lnTo>
                  <a:pt x="5325814" y="2516091"/>
                </a:lnTo>
                <a:lnTo>
                  <a:pt x="5336815" y="2571567"/>
                </a:lnTo>
                <a:lnTo>
                  <a:pt x="5348814" y="2630010"/>
                </a:lnTo>
                <a:lnTo>
                  <a:pt x="5359813" y="2691426"/>
                </a:lnTo>
                <a:lnTo>
                  <a:pt x="5371813" y="2755814"/>
                </a:lnTo>
                <a:lnTo>
                  <a:pt x="5380813" y="2824166"/>
                </a:lnTo>
                <a:lnTo>
                  <a:pt x="5388813" y="2896477"/>
                </a:lnTo>
                <a:lnTo>
                  <a:pt x="5396812" y="2968791"/>
                </a:lnTo>
                <a:lnTo>
                  <a:pt x="5401813" y="3047048"/>
                </a:lnTo>
                <a:lnTo>
                  <a:pt x="5405812" y="3124313"/>
                </a:lnTo>
                <a:lnTo>
                  <a:pt x="5407811" y="3204551"/>
                </a:lnTo>
                <a:lnTo>
                  <a:pt x="5407811" y="3287760"/>
                </a:lnTo>
                <a:lnTo>
                  <a:pt x="5403812" y="3373941"/>
                </a:lnTo>
                <a:lnTo>
                  <a:pt x="5398812" y="3459133"/>
                </a:lnTo>
                <a:lnTo>
                  <a:pt x="5390813" y="3546304"/>
                </a:lnTo>
                <a:lnTo>
                  <a:pt x="5378812" y="3636447"/>
                </a:lnTo>
                <a:lnTo>
                  <a:pt x="5363813" y="3725599"/>
                </a:lnTo>
                <a:lnTo>
                  <a:pt x="5346813" y="3816733"/>
                </a:lnTo>
                <a:lnTo>
                  <a:pt x="5323815" y="3907867"/>
                </a:lnTo>
                <a:lnTo>
                  <a:pt x="5298815" y="4000984"/>
                </a:lnTo>
                <a:lnTo>
                  <a:pt x="5267816" y="4094098"/>
                </a:lnTo>
                <a:lnTo>
                  <a:pt x="5232818" y="4186223"/>
                </a:lnTo>
                <a:lnTo>
                  <a:pt x="5229818" y="4187214"/>
                </a:lnTo>
                <a:lnTo>
                  <a:pt x="5221819" y="4193156"/>
                </a:lnTo>
                <a:lnTo>
                  <a:pt x="5209820" y="4199101"/>
                </a:lnTo>
                <a:lnTo>
                  <a:pt x="5190819" y="4209007"/>
                </a:lnTo>
                <a:lnTo>
                  <a:pt x="5167819" y="4219904"/>
                </a:lnTo>
                <a:lnTo>
                  <a:pt x="5138820" y="4231791"/>
                </a:lnTo>
                <a:lnTo>
                  <a:pt x="5104822" y="4244667"/>
                </a:lnTo>
                <a:lnTo>
                  <a:pt x="5065825" y="4259527"/>
                </a:lnTo>
                <a:lnTo>
                  <a:pt x="5023824" y="4275376"/>
                </a:lnTo>
                <a:lnTo>
                  <a:pt x="4973827" y="4290234"/>
                </a:lnTo>
                <a:lnTo>
                  <a:pt x="4920829" y="4305093"/>
                </a:lnTo>
                <a:lnTo>
                  <a:pt x="4862831" y="4320944"/>
                </a:lnTo>
                <a:lnTo>
                  <a:pt x="4799832" y="4335802"/>
                </a:lnTo>
                <a:lnTo>
                  <a:pt x="4729836" y="4351650"/>
                </a:lnTo>
                <a:lnTo>
                  <a:pt x="4657838" y="4364529"/>
                </a:lnTo>
                <a:lnTo>
                  <a:pt x="4580841" y="4377407"/>
                </a:lnTo>
                <a:lnTo>
                  <a:pt x="4497844" y="4389293"/>
                </a:lnTo>
                <a:lnTo>
                  <a:pt x="4409848" y="4397217"/>
                </a:lnTo>
                <a:lnTo>
                  <a:pt x="4348931" y="4401809"/>
                </a:lnTo>
                <a:lnTo>
                  <a:pt x="3811373" y="4401809"/>
                </a:lnTo>
                <a:lnTo>
                  <a:pt x="3787869" y="4400189"/>
                </a:lnTo>
                <a:lnTo>
                  <a:pt x="3668873" y="4391274"/>
                </a:lnTo>
                <a:lnTo>
                  <a:pt x="3543877" y="4376416"/>
                </a:lnTo>
                <a:lnTo>
                  <a:pt x="3414881" y="4356604"/>
                </a:lnTo>
                <a:lnTo>
                  <a:pt x="3282885" y="4333820"/>
                </a:lnTo>
                <a:lnTo>
                  <a:pt x="3146891" y="4305093"/>
                </a:lnTo>
                <a:lnTo>
                  <a:pt x="3004897" y="4273394"/>
                </a:lnTo>
                <a:lnTo>
                  <a:pt x="2897900" y="4245082"/>
                </a:lnTo>
                <a:lnTo>
                  <a:pt x="2897900" y="4245081"/>
                </a:lnTo>
                <a:lnTo>
                  <a:pt x="2866219" y="4236699"/>
                </a:lnTo>
                <a:lnTo>
                  <a:pt x="2858901" y="4234762"/>
                </a:lnTo>
                <a:lnTo>
                  <a:pt x="2706906" y="4191177"/>
                </a:lnTo>
                <a:lnTo>
                  <a:pt x="2704906" y="4193156"/>
                </a:lnTo>
                <a:lnTo>
                  <a:pt x="2693907" y="4197119"/>
                </a:lnTo>
                <a:lnTo>
                  <a:pt x="2675907" y="4203063"/>
                </a:lnTo>
                <a:lnTo>
                  <a:pt x="2650908" y="4209996"/>
                </a:lnTo>
                <a:lnTo>
                  <a:pt x="2620910" y="4221884"/>
                </a:lnTo>
                <a:lnTo>
                  <a:pt x="2583910" y="4233771"/>
                </a:lnTo>
                <a:lnTo>
                  <a:pt x="2539912" y="4244667"/>
                </a:lnTo>
                <a:lnTo>
                  <a:pt x="2491914" y="4259527"/>
                </a:lnTo>
                <a:lnTo>
                  <a:pt x="2435915" y="4273394"/>
                </a:lnTo>
                <a:lnTo>
                  <a:pt x="2376918" y="4288252"/>
                </a:lnTo>
                <a:lnTo>
                  <a:pt x="2310920" y="4304103"/>
                </a:lnTo>
                <a:lnTo>
                  <a:pt x="2241923" y="4318961"/>
                </a:lnTo>
                <a:lnTo>
                  <a:pt x="2166925" y="4333820"/>
                </a:lnTo>
                <a:lnTo>
                  <a:pt x="2088928" y="4347689"/>
                </a:lnTo>
                <a:lnTo>
                  <a:pt x="2005931" y="4360566"/>
                </a:lnTo>
                <a:lnTo>
                  <a:pt x="1919933" y="4372453"/>
                </a:lnTo>
                <a:lnTo>
                  <a:pt x="1827937" y="4383349"/>
                </a:lnTo>
                <a:lnTo>
                  <a:pt x="1733941" y="4391274"/>
                </a:lnTo>
                <a:lnTo>
                  <a:pt x="1637944" y="4399200"/>
                </a:lnTo>
                <a:lnTo>
                  <a:pt x="1548374" y="4401809"/>
                </a:lnTo>
                <a:lnTo>
                  <a:pt x="1263105" y="4401809"/>
                </a:lnTo>
                <a:lnTo>
                  <a:pt x="1218957" y="4400189"/>
                </a:lnTo>
                <a:lnTo>
                  <a:pt x="1107962" y="4393256"/>
                </a:lnTo>
                <a:lnTo>
                  <a:pt x="995966" y="4383349"/>
                </a:lnTo>
                <a:lnTo>
                  <a:pt x="882969" y="4368490"/>
                </a:lnTo>
                <a:lnTo>
                  <a:pt x="767973" y="4349671"/>
                </a:lnTo>
                <a:lnTo>
                  <a:pt x="650978" y="4326887"/>
                </a:lnTo>
                <a:lnTo>
                  <a:pt x="533983" y="4300140"/>
                </a:lnTo>
                <a:lnTo>
                  <a:pt x="414985" y="4267452"/>
                </a:lnTo>
                <a:lnTo>
                  <a:pt x="295991" y="4229808"/>
                </a:lnTo>
                <a:lnTo>
                  <a:pt x="176994" y="4186223"/>
                </a:lnTo>
                <a:lnTo>
                  <a:pt x="174994" y="4180280"/>
                </a:lnTo>
                <a:lnTo>
                  <a:pt x="168995" y="4170373"/>
                </a:lnTo>
                <a:lnTo>
                  <a:pt x="162994" y="4157496"/>
                </a:lnTo>
                <a:lnTo>
                  <a:pt x="155996" y="4138675"/>
                </a:lnTo>
                <a:lnTo>
                  <a:pt x="145996" y="4116882"/>
                </a:lnTo>
                <a:lnTo>
                  <a:pt x="135996" y="4092118"/>
                </a:lnTo>
                <a:lnTo>
                  <a:pt x="124997" y="4064382"/>
                </a:lnTo>
                <a:lnTo>
                  <a:pt x="112997" y="4031692"/>
                </a:lnTo>
                <a:lnTo>
                  <a:pt x="101998" y="3996030"/>
                </a:lnTo>
                <a:lnTo>
                  <a:pt x="87998" y="3955416"/>
                </a:lnTo>
                <a:lnTo>
                  <a:pt x="76999" y="3911829"/>
                </a:lnTo>
                <a:lnTo>
                  <a:pt x="64998" y="3866263"/>
                </a:lnTo>
                <a:lnTo>
                  <a:pt x="54000" y="3814752"/>
                </a:lnTo>
                <a:lnTo>
                  <a:pt x="42000" y="3761261"/>
                </a:lnTo>
                <a:lnTo>
                  <a:pt x="32999" y="3704798"/>
                </a:lnTo>
                <a:lnTo>
                  <a:pt x="23000" y="3643381"/>
                </a:lnTo>
                <a:lnTo>
                  <a:pt x="14999" y="3578992"/>
                </a:lnTo>
                <a:lnTo>
                  <a:pt x="8001" y="3510644"/>
                </a:lnTo>
                <a:lnTo>
                  <a:pt x="4000" y="3440310"/>
                </a:lnTo>
                <a:lnTo>
                  <a:pt x="0" y="3364036"/>
                </a:lnTo>
                <a:lnTo>
                  <a:pt x="0" y="3285779"/>
                </a:lnTo>
                <a:lnTo>
                  <a:pt x="0" y="3204551"/>
                </a:lnTo>
                <a:lnTo>
                  <a:pt x="4000" y="3119360"/>
                </a:lnTo>
                <a:lnTo>
                  <a:pt x="10001" y="3031198"/>
                </a:lnTo>
                <a:lnTo>
                  <a:pt x="18999" y="2940062"/>
                </a:lnTo>
                <a:lnTo>
                  <a:pt x="30999" y="2844966"/>
                </a:lnTo>
                <a:lnTo>
                  <a:pt x="45999" y="2745908"/>
                </a:lnTo>
                <a:lnTo>
                  <a:pt x="64998" y="2644869"/>
                </a:lnTo>
                <a:lnTo>
                  <a:pt x="85998" y="2538877"/>
                </a:lnTo>
                <a:lnTo>
                  <a:pt x="112997" y="2430903"/>
                </a:lnTo>
                <a:lnTo>
                  <a:pt x="143995" y="2319957"/>
                </a:lnTo>
                <a:lnTo>
                  <a:pt x="176994" y="2206039"/>
                </a:lnTo>
                <a:lnTo>
                  <a:pt x="176994" y="2202077"/>
                </a:lnTo>
                <a:lnTo>
                  <a:pt x="172996" y="2194153"/>
                </a:lnTo>
                <a:lnTo>
                  <a:pt x="168995" y="2179291"/>
                </a:lnTo>
                <a:lnTo>
                  <a:pt x="160995" y="2160472"/>
                </a:lnTo>
                <a:lnTo>
                  <a:pt x="153996" y="2137688"/>
                </a:lnTo>
                <a:lnTo>
                  <a:pt x="143995" y="2106980"/>
                </a:lnTo>
                <a:lnTo>
                  <a:pt x="131996" y="2075282"/>
                </a:lnTo>
                <a:lnTo>
                  <a:pt x="122996" y="2034668"/>
                </a:lnTo>
                <a:lnTo>
                  <a:pt x="110996" y="1993062"/>
                </a:lnTo>
                <a:lnTo>
                  <a:pt x="97998" y="1945513"/>
                </a:lnTo>
                <a:lnTo>
                  <a:pt x="85998" y="1895984"/>
                </a:lnTo>
                <a:lnTo>
                  <a:pt x="72999" y="1840512"/>
                </a:lnTo>
                <a:lnTo>
                  <a:pt x="61000" y="1784048"/>
                </a:lnTo>
                <a:lnTo>
                  <a:pt x="49999" y="1720650"/>
                </a:lnTo>
                <a:lnTo>
                  <a:pt x="39999" y="1656263"/>
                </a:lnTo>
                <a:lnTo>
                  <a:pt x="30999" y="1587913"/>
                </a:lnTo>
                <a:lnTo>
                  <a:pt x="21000" y="1517579"/>
                </a:lnTo>
                <a:lnTo>
                  <a:pt x="13001" y="1443286"/>
                </a:lnTo>
                <a:lnTo>
                  <a:pt x="8001" y="1367011"/>
                </a:lnTo>
                <a:lnTo>
                  <a:pt x="4000" y="1289746"/>
                </a:lnTo>
                <a:lnTo>
                  <a:pt x="2001" y="1209508"/>
                </a:lnTo>
                <a:lnTo>
                  <a:pt x="4000" y="1126298"/>
                </a:lnTo>
                <a:lnTo>
                  <a:pt x="6001" y="1042098"/>
                </a:lnTo>
                <a:lnTo>
                  <a:pt x="12001" y="954927"/>
                </a:lnTo>
                <a:lnTo>
                  <a:pt x="18999" y="866765"/>
                </a:lnTo>
                <a:lnTo>
                  <a:pt x="30999" y="779592"/>
                </a:lnTo>
                <a:lnTo>
                  <a:pt x="45999" y="688459"/>
                </a:lnTo>
                <a:lnTo>
                  <a:pt x="64998" y="599306"/>
                </a:lnTo>
                <a:lnTo>
                  <a:pt x="85998" y="506190"/>
                </a:lnTo>
                <a:lnTo>
                  <a:pt x="112997" y="415056"/>
                </a:lnTo>
                <a:lnTo>
                  <a:pt x="141996" y="320951"/>
                </a:lnTo>
                <a:lnTo>
                  <a:pt x="176994" y="227836"/>
                </a:lnTo>
                <a:lnTo>
                  <a:pt x="176994" y="224863"/>
                </a:lnTo>
                <a:lnTo>
                  <a:pt x="179994" y="222883"/>
                </a:lnTo>
                <a:lnTo>
                  <a:pt x="187995" y="218920"/>
                </a:lnTo>
                <a:lnTo>
                  <a:pt x="201995" y="212977"/>
                </a:lnTo>
                <a:lnTo>
                  <a:pt x="218993" y="203071"/>
                </a:lnTo>
                <a:lnTo>
                  <a:pt x="241993" y="194156"/>
                </a:lnTo>
                <a:lnTo>
                  <a:pt x="270990" y="180288"/>
                </a:lnTo>
                <a:lnTo>
                  <a:pt x="304990" y="167411"/>
                </a:lnTo>
                <a:lnTo>
                  <a:pt x="343989" y="154531"/>
                </a:lnTo>
                <a:lnTo>
                  <a:pt x="385988" y="138682"/>
                </a:lnTo>
                <a:lnTo>
                  <a:pt x="435985" y="123824"/>
                </a:lnTo>
                <a:lnTo>
                  <a:pt x="489985" y="106983"/>
                </a:lnTo>
                <a:lnTo>
                  <a:pt x="546981" y="91134"/>
                </a:lnTo>
                <a:lnTo>
                  <a:pt x="610979" y="76275"/>
                </a:lnTo>
                <a:lnTo>
                  <a:pt x="679977" y="60426"/>
                </a:lnTo>
                <a:lnTo>
                  <a:pt x="752974" y="47548"/>
                </a:lnTo>
                <a:lnTo>
                  <a:pt x="828973" y="35662"/>
                </a:lnTo>
                <a:lnTo>
                  <a:pt x="911968" y="24766"/>
                </a:lnTo>
                <a:lnTo>
                  <a:pt x="999966" y="14858"/>
                </a:lnTo>
                <a:lnTo>
                  <a:pt x="1091962" y="7926"/>
                </a:lnTo>
                <a:lnTo>
                  <a:pt x="1187959" y="3963"/>
                </a:lnTo>
                <a:close/>
              </a:path>
            </a:pathLst>
          </a:custGeom>
          <a:solidFill>
            <a:schemeClr val="accent1"/>
          </a:solidFill>
        </p:spPr>
        <p:txBody>
          <a:bodyPr tIns="457200" rtlCol="0">
            <a:noAutofit/>
          </a:bodyPr>
          <a:lstStyle>
            <a:lvl1pPr marL="0" indent="0" algn="ctr" latinLnBrk="0">
              <a:buNone/>
              <a:defRPr lang="zh-TW" sz="2400">
                <a:solidFill>
                  <a:schemeClr val="bg1"/>
                </a:solidFill>
              </a:defRPr>
            </a:lvl1pPr>
            <a:lvl2pPr marL="457178" indent="0" latinLnBrk="0">
              <a:buNone/>
              <a:defRPr lang="zh-TW" sz="2800"/>
            </a:lvl2pPr>
            <a:lvl3pPr marL="914354" indent="0" latinLnBrk="0">
              <a:buNone/>
              <a:defRPr lang="zh-TW" sz="2400"/>
            </a:lvl3pPr>
            <a:lvl4pPr marL="1371532" indent="0" latinLnBrk="0">
              <a:buNone/>
              <a:defRPr lang="zh-TW" sz="2000"/>
            </a:lvl4pPr>
            <a:lvl5pPr marL="1828709" indent="0" latinLnBrk="0">
              <a:buNone/>
              <a:defRPr lang="zh-TW" sz="2000"/>
            </a:lvl5pPr>
            <a:lvl6pPr marL="2285886" indent="0" latinLnBrk="0">
              <a:buNone/>
              <a:defRPr lang="zh-TW" sz="2000"/>
            </a:lvl6pPr>
            <a:lvl7pPr marL="2743062" indent="0" latinLnBrk="0">
              <a:buNone/>
              <a:defRPr lang="zh-TW" sz="2000"/>
            </a:lvl7pPr>
            <a:lvl8pPr marL="3200240" indent="0" latinLnBrk="0">
              <a:buNone/>
              <a:defRPr lang="zh-TW" sz="2000"/>
            </a:lvl8pPr>
            <a:lvl9pPr marL="3657418" indent="0" latinLnBrk="0">
              <a:buNone/>
              <a:defRPr lang="zh-TW" sz="2000"/>
            </a:lvl9pPr>
          </a:lstStyle>
          <a:p>
            <a:pPr lvl="0"/>
            <a:r>
              <a:rPr lang="zh-TW" altLang="en-US" noProof="0"/>
              <a:t>按一下圖示以新增圖片</a:t>
            </a:r>
            <a:endParaRPr lang="zh-TW" noProof="0"/>
          </a:p>
        </p:txBody>
      </p:sp>
      <p:sp>
        <p:nvSpPr>
          <p:cNvPr id="15" name="日期版面配置區 4"/>
          <p:cNvSpPr>
            <a:spLocks noGrp="1"/>
          </p:cNvSpPr>
          <p:nvPr>
            <p:ph type="dt" sz="half" idx="17"/>
          </p:nvPr>
        </p:nvSpPr>
        <p:spPr/>
        <p:txBody>
          <a:bodyPr/>
          <a:lstStyle>
            <a:lvl1pPr>
              <a:defRPr/>
            </a:lvl1pPr>
          </a:lstStyle>
          <a:p>
            <a:pPr>
              <a:defRPr/>
            </a:pPr>
            <a:fld id="{59D9FFF2-CCD9-46CA-B37D-4226AC553D56}" type="datetimeFigureOut">
              <a:rPr lang="zh-TW" altLang="en-US">
                <a:solidFill>
                  <a:prstClr val="black"/>
                </a:solidFill>
              </a:rPr>
              <a:pPr>
                <a:defRPr/>
              </a:pPr>
              <a:t>2023/1/6</a:t>
            </a:fld>
            <a:endParaRPr altLang="en-US">
              <a:solidFill>
                <a:prstClr val="black"/>
              </a:solidFill>
            </a:endParaRPr>
          </a:p>
        </p:txBody>
      </p:sp>
      <p:sp>
        <p:nvSpPr>
          <p:cNvPr id="18" name="頁尾版面配置區 5"/>
          <p:cNvSpPr>
            <a:spLocks noGrp="1"/>
          </p:cNvSpPr>
          <p:nvPr>
            <p:ph type="ftr" sz="quarter" idx="18"/>
          </p:nvPr>
        </p:nvSpPr>
        <p:spPr/>
        <p:txBody>
          <a:bodyPr/>
          <a:lstStyle>
            <a:lvl1pPr>
              <a:defRPr/>
            </a:lvl1pPr>
          </a:lstStyle>
          <a:p>
            <a:pPr>
              <a:defRPr/>
            </a:pPr>
            <a:endParaRPr altLang="en-US">
              <a:solidFill>
                <a:prstClr val="black"/>
              </a:solidFill>
            </a:endParaRPr>
          </a:p>
        </p:txBody>
      </p:sp>
      <p:sp>
        <p:nvSpPr>
          <p:cNvPr id="19" name="投影片編號版面配置區 6"/>
          <p:cNvSpPr>
            <a:spLocks noGrp="1"/>
          </p:cNvSpPr>
          <p:nvPr>
            <p:ph type="sldNum" sz="quarter" idx="19"/>
          </p:nvPr>
        </p:nvSpPr>
        <p:spPr/>
        <p:txBody>
          <a:bodyPr/>
          <a:lstStyle>
            <a:lvl1pPr>
              <a:defRPr/>
            </a:lvl1pPr>
          </a:lstStyle>
          <a:p>
            <a:pPr>
              <a:defRPr/>
            </a:pPr>
            <a:fld id="{B2E5F518-3460-4411-9E79-B9A3F837C98A}"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68571653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日期版面配置區 3"/>
          <p:cNvSpPr>
            <a:spLocks noGrp="1"/>
          </p:cNvSpPr>
          <p:nvPr>
            <p:ph type="dt" sz="half" idx="10"/>
          </p:nvPr>
        </p:nvSpPr>
        <p:spPr/>
        <p:txBody>
          <a:bodyPr/>
          <a:lstStyle>
            <a:lvl1pPr>
              <a:defRPr/>
            </a:lvl1pPr>
          </a:lstStyle>
          <a:p>
            <a:pPr>
              <a:defRPr/>
            </a:pPr>
            <a:fld id="{7C8E59A5-B28D-40F5-B60D-594F98732DB3}"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6" name="投影片編號版面配置區 5"/>
          <p:cNvSpPr>
            <a:spLocks noGrp="1"/>
          </p:cNvSpPr>
          <p:nvPr>
            <p:ph type="sldNum" sz="quarter" idx="12"/>
          </p:nvPr>
        </p:nvSpPr>
        <p:spPr/>
        <p:txBody>
          <a:bodyPr/>
          <a:lstStyle>
            <a:lvl1pPr>
              <a:defRPr/>
            </a:lvl1pPr>
          </a:lstStyle>
          <a:p>
            <a:pPr>
              <a:defRPr/>
            </a:pPr>
            <a:fld id="{3FD89BE8-CCC1-4D76-8AFA-39F9076172C1}"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1933436952"/>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4" name="手繪多邊形 3"/>
          <p:cNvSpPr/>
          <p:nvPr/>
        </p:nvSpPr>
        <p:spPr bwMode="white">
          <a:xfrm>
            <a:off x="6059488" y="4779963"/>
            <a:ext cx="2390775" cy="2098675"/>
          </a:xfrm>
          <a:custGeom>
            <a:avLst/>
            <a:gdLst>
              <a:gd name="connsiteX0" fmla="*/ 72390 w 853440"/>
              <a:gd name="connsiteY0" fmla="*/ 190500 h 472440"/>
              <a:gd name="connsiteX1" fmla="*/ 354330 w 853440"/>
              <a:gd name="connsiteY1" fmla="*/ 41910 h 472440"/>
              <a:gd name="connsiteX2" fmla="*/ 586740 w 853440"/>
              <a:gd name="connsiteY2" fmla="*/ 0 h 472440"/>
              <a:gd name="connsiteX3" fmla="*/ 693420 w 853440"/>
              <a:gd name="connsiteY3" fmla="*/ 156210 h 472440"/>
              <a:gd name="connsiteX4" fmla="*/ 853440 w 853440"/>
              <a:gd name="connsiteY4" fmla="*/ 342900 h 472440"/>
              <a:gd name="connsiteX5" fmla="*/ 579120 w 853440"/>
              <a:gd name="connsiteY5" fmla="*/ 472440 h 472440"/>
              <a:gd name="connsiteX6" fmla="*/ 281940 w 853440"/>
              <a:gd name="connsiteY6" fmla="*/ 449580 h 472440"/>
              <a:gd name="connsiteX7" fmla="*/ 0 w 853440"/>
              <a:gd name="connsiteY7" fmla="*/ 403860 h 472440"/>
              <a:gd name="connsiteX8" fmla="*/ 72390 w 853440"/>
              <a:gd name="connsiteY8" fmla="*/ 190500 h 472440"/>
              <a:gd name="connsiteX0" fmla="*/ 0 w 781050"/>
              <a:gd name="connsiteY0" fmla="*/ 190500 h 472440"/>
              <a:gd name="connsiteX1" fmla="*/ 281940 w 781050"/>
              <a:gd name="connsiteY1" fmla="*/ 41910 h 472440"/>
              <a:gd name="connsiteX2" fmla="*/ 514350 w 781050"/>
              <a:gd name="connsiteY2" fmla="*/ 0 h 472440"/>
              <a:gd name="connsiteX3" fmla="*/ 621030 w 781050"/>
              <a:gd name="connsiteY3" fmla="*/ 156210 h 472440"/>
              <a:gd name="connsiteX4" fmla="*/ 781050 w 781050"/>
              <a:gd name="connsiteY4" fmla="*/ 342900 h 472440"/>
              <a:gd name="connsiteX5" fmla="*/ 506730 w 781050"/>
              <a:gd name="connsiteY5" fmla="*/ 472440 h 472440"/>
              <a:gd name="connsiteX6" fmla="*/ 209550 w 781050"/>
              <a:gd name="connsiteY6" fmla="*/ 449580 h 472440"/>
              <a:gd name="connsiteX7" fmla="*/ 0 w 781050"/>
              <a:gd name="connsiteY7" fmla="*/ 190500 h 472440"/>
              <a:gd name="connsiteX0" fmla="*/ 51872 w 832922"/>
              <a:gd name="connsiteY0" fmla="*/ 190500 h 472440"/>
              <a:gd name="connsiteX1" fmla="*/ 333812 w 832922"/>
              <a:gd name="connsiteY1" fmla="*/ 41910 h 472440"/>
              <a:gd name="connsiteX2" fmla="*/ 566222 w 832922"/>
              <a:gd name="connsiteY2" fmla="*/ 0 h 472440"/>
              <a:gd name="connsiteX3" fmla="*/ 672902 w 832922"/>
              <a:gd name="connsiteY3" fmla="*/ 156210 h 472440"/>
              <a:gd name="connsiteX4" fmla="*/ 832922 w 832922"/>
              <a:gd name="connsiteY4" fmla="*/ 342900 h 472440"/>
              <a:gd name="connsiteX5" fmla="*/ 558602 w 832922"/>
              <a:gd name="connsiteY5" fmla="*/ 472440 h 472440"/>
              <a:gd name="connsiteX6" fmla="*/ 261422 w 832922"/>
              <a:gd name="connsiteY6" fmla="*/ 449580 h 472440"/>
              <a:gd name="connsiteX7" fmla="*/ 51872 w 832922"/>
              <a:gd name="connsiteY7" fmla="*/ 190500 h 472440"/>
              <a:gd name="connsiteX0" fmla="*/ 68801 w 849851"/>
              <a:gd name="connsiteY0" fmla="*/ 190500 h 476402"/>
              <a:gd name="connsiteX1" fmla="*/ 350741 w 849851"/>
              <a:gd name="connsiteY1" fmla="*/ 41910 h 476402"/>
              <a:gd name="connsiteX2" fmla="*/ 583151 w 849851"/>
              <a:gd name="connsiteY2" fmla="*/ 0 h 476402"/>
              <a:gd name="connsiteX3" fmla="*/ 689831 w 849851"/>
              <a:gd name="connsiteY3" fmla="*/ 156210 h 476402"/>
              <a:gd name="connsiteX4" fmla="*/ 849851 w 849851"/>
              <a:gd name="connsiteY4" fmla="*/ 342900 h 476402"/>
              <a:gd name="connsiteX5" fmla="*/ 575531 w 849851"/>
              <a:gd name="connsiteY5" fmla="*/ 472440 h 476402"/>
              <a:gd name="connsiteX6" fmla="*/ 278351 w 849851"/>
              <a:gd name="connsiteY6" fmla="*/ 449580 h 476402"/>
              <a:gd name="connsiteX7" fmla="*/ 68801 w 849851"/>
              <a:gd name="connsiteY7" fmla="*/ 190500 h 476402"/>
              <a:gd name="connsiteX0" fmla="*/ 68801 w 849851"/>
              <a:gd name="connsiteY0" fmla="*/ 190500 h 500010"/>
              <a:gd name="connsiteX1" fmla="*/ 350741 w 849851"/>
              <a:gd name="connsiteY1" fmla="*/ 41910 h 500010"/>
              <a:gd name="connsiteX2" fmla="*/ 583151 w 849851"/>
              <a:gd name="connsiteY2" fmla="*/ 0 h 500010"/>
              <a:gd name="connsiteX3" fmla="*/ 689831 w 849851"/>
              <a:gd name="connsiteY3" fmla="*/ 156210 h 500010"/>
              <a:gd name="connsiteX4" fmla="*/ 849851 w 849851"/>
              <a:gd name="connsiteY4" fmla="*/ 342900 h 500010"/>
              <a:gd name="connsiteX5" fmla="*/ 575531 w 849851"/>
              <a:gd name="connsiteY5" fmla="*/ 472440 h 500010"/>
              <a:gd name="connsiteX6" fmla="*/ 278351 w 849851"/>
              <a:gd name="connsiteY6" fmla="*/ 449580 h 500010"/>
              <a:gd name="connsiteX7" fmla="*/ 68801 w 849851"/>
              <a:gd name="connsiteY7" fmla="*/ 190500 h 500010"/>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49851"/>
              <a:gd name="connsiteY0" fmla="*/ 190500 h 521017"/>
              <a:gd name="connsiteX1" fmla="*/ 350741 w 849851"/>
              <a:gd name="connsiteY1" fmla="*/ 41910 h 521017"/>
              <a:gd name="connsiteX2" fmla="*/ 583151 w 849851"/>
              <a:gd name="connsiteY2" fmla="*/ 0 h 521017"/>
              <a:gd name="connsiteX3" fmla="*/ 689831 w 849851"/>
              <a:gd name="connsiteY3" fmla="*/ 156210 h 521017"/>
              <a:gd name="connsiteX4" fmla="*/ 849851 w 849851"/>
              <a:gd name="connsiteY4" fmla="*/ 342900 h 521017"/>
              <a:gd name="connsiteX5" fmla="*/ 575531 w 849851"/>
              <a:gd name="connsiteY5" fmla="*/ 472440 h 521017"/>
              <a:gd name="connsiteX6" fmla="*/ 278351 w 849851"/>
              <a:gd name="connsiteY6" fmla="*/ 449580 h 521017"/>
              <a:gd name="connsiteX7" fmla="*/ 68801 w 849851"/>
              <a:gd name="connsiteY7" fmla="*/ 190500 h 521017"/>
              <a:gd name="connsiteX0" fmla="*/ 68801 w 850624"/>
              <a:gd name="connsiteY0" fmla="*/ 190500 h 521017"/>
              <a:gd name="connsiteX1" fmla="*/ 350741 w 850624"/>
              <a:gd name="connsiteY1" fmla="*/ 41910 h 521017"/>
              <a:gd name="connsiteX2" fmla="*/ 583151 w 850624"/>
              <a:gd name="connsiteY2" fmla="*/ 0 h 521017"/>
              <a:gd name="connsiteX3" fmla="*/ 689831 w 850624"/>
              <a:gd name="connsiteY3" fmla="*/ 156210 h 521017"/>
              <a:gd name="connsiteX4" fmla="*/ 849851 w 850624"/>
              <a:gd name="connsiteY4" fmla="*/ 342900 h 521017"/>
              <a:gd name="connsiteX5" fmla="*/ 575531 w 850624"/>
              <a:gd name="connsiteY5" fmla="*/ 472440 h 521017"/>
              <a:gd name="connsiteX6" fmla="*/ 278351 w 850624"/>
              <a:gd name="connsiteY6" fmla="*/ 449580 h 521017"/>
              <a:gd name="connsiteX7" fmla="*/ 68801 w 850624"/>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190500 h 521017"/>
              <a:gd name="connsiteX1" fmla="*/ 350741 w 850900"/>
              <a:gd name="connsiteY1" fmla="*/ 41910 h 521017"/>
              <a:gd name="connsiteX2" fmla="*/ 583151 w 850900"/>
              <a:gd name="connsiteY2" fmla="*/ 0 h 521017"/>
              <a:gd name="connsiteX3" fmla="*/ 689831 w 850900"/>
              <a:gd name="connsiteY3" fmla="*/ 156210 h 521017"/>
              <a:gd name="connsiteX4" fmla="*/ 849851 w 850900"/>
              <a:gd name="connsiteY4" fmla="*/ 342900 h 521017"/>
              <a:gd name="connsiteX5" fmla="*/ 575531 w 850900"/>
              <a:gd name="connsiteY5" fmla="*/ 472440 h 521017"/>
              <a:gd name="connsiteX6" fmla="*/ 278351 w 850900"/>
              <a:gd name="connsiteY6" fmla="*/ 449580 h 521017"/>
              <a:gd name="connsiteX7" fmla="*/ 68801 w 850900"/>
              <a:gd name="connsiteY7" fmla="*/ 190500 h 521017"/>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201176 h 531693"/>
              <a:gd name="connsiteX1" fmla="*/ 350741 w 850900"/>
              <a:gd name="connsiteY1" fmla="*/ 52586 h 531693"/>
              <a:gd name="connsiteX2" fmla="*/ 583151 w 850900"/>
              <a:gd name="connsiteY2" fmla="*/ 10676 h 531693"/>
              <a:gd name="connsiteX3" fmla="*/ 689831 w 850900"/>
              <a:gd name="connsiteY3" fmla="*/ 166886 h 531693"/>
              <a:gd name="connsiteX4" fmla="*/ 849851 w 850900"/>
              <a:gd name="connsiteY4" fmla="*/ 353576 h 531693"/>
              <a:gd name="connsiteX5" fmla="*/ 575531 w 850900"/>
              <a:gd name="connsiteY5" fmla="*/ 483116 h 531693"/>
              <a:gd name="connsiteX6" fmla="*/ 278351 w 850900"/>
              <a:gd name="connsiteY6" fmla="*/ 460256 h 531693"/>
              <a:gd name="connsiteX7" fmla="*/ 68801 w 850900"/>
              <a:gd name="connsiteY7" fmla="*/ 201176 h 53169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850900"/>
              <a:gd name="connsiteY0" fmla="*/ 194456 h 524973"/>
              <a:gd name="connsiteX1" fmla="*/ 350741 w 850900"/>
              <a:gd name="connsiteY1" fmla="*/ 45866 h 524973"/>
              <a:gd name="connsiteX2" fmla="*/ 689831 w 850900"/>
              <a:gd name="connsiteY2" fmla="*/ 160166 h 524973"/>
              <a:gd name="connsiteX3" fmla="*/ 849851 w 850900"/>
              <a:gd name="connsiteY3" fmla="*/ 346856 h 524973"/>
              <a:gd name="connsiteX4" fmla="*/ 575531 w 850900"/>
              <a:gd name="connsiteY4" fmla="*/ 476396 h 524973"/>
              <a:gd name="connsiteX5" fmla="*/ 278351 w 850900"/>
              <a:gd name="connsiteY5" fmla="*/ 453536 h 524973"/>
              <a:gd name="connsiteX6" fmla="*/ 68801 w 850900"/>
              <a:gd name="connsiteY6" fmla="*/ 194456 h 524973"/>
              <a:gd name="connsiteX0" fmla="*/ 68801 w 699143"/>
              <a:gd name="connsiteY0" fmla="*/ 194456 h 524973"/>
              <a:gd name="connsiteX1" fmla="*/ 350741 w 699143"/>
              <a:gd name="connsiteY1" fmla="*/ 45866 h 524973"/>
              <a:gd name="connsiteX2" fmla="*/ 689831 w 699143"/>
              <a:gd name="connsiteY2" fmla="*/ 160166 h 524973"/>
              <a:gd name="connsiteX3" fmla="*/ 575531 w 699143"/>
              <a:gd name="connsiteY3" fmla="*/ 476396 h 524973"/>
              <a:gd name="connsiteX4" fmla="*/ 278351 w 699143"/>
              <a:gd name="connsiteY4" fmla="*/ 453536 h 524973"/>
              <a:gd name="connsiteX5" fmla="*/ 68801 w 699143"/>
              <a:gd name="connsiteY5" fmla="*/ 194456 h 524973"/>
              <a:gd name="connsiteX0" fmla="*/ 68801 w 765578"/>
              <a:gd name="connsiteY0" fmla="*/ 194456 h 524973"/>
              <a:gd name="connsiteX1" fmla="*/ 350741 w 765578"/>
              <a:gd name="connsiteY1" fmla="*/ 45866 h 524973"/>
              <a:gd name="connsiteX2" fmla="*/ 689831 w 765578"/>
              <a:gd name="connsiteY2" fmla="*/ 160166 h 524973"/>
              <a:gd name="connsiteX3" fmla="*/ 575531 w 765578"/>
              <a:gd name="connsiteY3" fmla="*/ 476396 h 524973"/>
              <a:gd name="connsiteX4" fmla="*/ 278351 w 765578"/>
              <a:gd name="connsiteY4" fmla="*/ 453536 h 524973"/>
              <a:gd name="connsiteX5" fmla="*/ 68801 w 765578"/>
              <a:gd name="connsiteY5" fmla="*/ 194456 h 524973"/>
              <a:gd name="connsiteX0" fmla="*/ 68801 w 809586"/>
              <a:gd name="connsiteY0" fmla="*/ 194456 h 524973"/>
              <a:gd name="connsiteX1" fmla="*/ 350741 w 809586"/>
              <a:gd name="connsiteY1" fmla="*/ 45866 h 524973"/>
              <a:gd name="connsiteX2" fmla="*/ 689831 w 809586"/>
              <a:gd name="connsiteY2" fmla="*/ 160166 h 524973"/>
              <a:gd name="connsiteX3" fmla="*/ 575531 w 809586"/>
              <a:gd name="connsiteY3" fmla="*/ 476396 h 524973"/>
              <a:gd name="connsiteX4" fmla="*/ 278351 w 809586"/>
              <a:gd name="connsiteY4" fmla="*/ 453536 h 524973"/>
              <a:gd name="connsiteX5" fmla="*/ 68801 w 809586"/>
              <a:gd name="connsiteY5" fmla="*/ 194456 h 524973"/>
              <a:gd name="connsiteX0" fmla="*/ 68801 w 819409"/>
              <a:gd name="connsiteY0" fmla="*/ 194456 h 524973"/>
              <a:gd name="connsiteX1" fmla="*/ 350741 w 819409"/>
              <a:gd name="connsiteY1" fmla="*/ 45866 h 524973"/>
              <a:gd name="connsiteX2" fmla="*/ 689831 w 819409"/>
              <a:gd name="connsiteY2" fmla="*/ 160166 h 524973"/>
              <a:gd name="connsiteX3" fmla="*/ 575531 w 819409"/>
              <a:gd name="connsiteY3" fmla="*/ 476396 h 524973"/>
              <a:gd name="connsiteX4" fmla="*/ 278351 w 819409"/>
              <a:gd name="connsiteY4" fmla="*/ 453536 h 524973"/>
              <a:gd name="connsiteX5" fmla="*/ 68801 w 819409"/>
              <a:gd name="connsiteY5" fmla="*/ 194456 h 524973"/>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198312 h 528829"/>
              <a:gd name="connsiteX1" fmla="*/ 350741 w 819409"/>
              <a:gd name="connsiteY1" fmla="*/ 49722 h 528829"/>
              <a:gd name="connsiteX2" fmla="*/ 689831 w 819409"/>
              <a:gd name="connsiteY2" fmla="*/ 164022 h 528829"/>
              <a:gd name="connsiteX3" fmla="*/ 575531 w 819409"/>
              <a:gd name="connsiteY3" fmla="*/ 480252 h 528829"/>
              <a:gd name="connsiteX4" fmla="*/ 278351 w 819409"/>
              <a:gd name="connsiteY4" fmla="*/ 457392 h 528829"/>
              <a:gd name="connsiteX5" fmla="*/ 68801 w 819409"/>
              <a:gd name="connsiteY5" fmla="*/ 198312 h 528829"/>
              <a:gd name="connsiteX0" fmla="*/ 68801 w 819409"/>
              <a:gd name="connsiteY0" fmla="*/ 221631 h 552148"/>
              <a:gd name="connsiteX1" fmla="*/ 350741 w 819409"/>
              <a:gd name="connsiteY1" fmla="*/ 73041 h 552148"/>
              <a:gd name="connsiteX2" fmla="*/ 689831 w 819409"/>
              <a:gd name="connsiteY2" fmla="*/ 187341 h 552148"/>
              <a:gd name="connsiteX3" fmla="*/ 575531 w 819409"/>
              <a:gd name="connsiteY3" fmla="*/ 503571 h 552148"/>
              <a:gd name="connsiteX4" fmla="*/ 278351 w 819409"/>
              <a:gd name="connsiteY4" fmla="*/ 480711 h 552148"/>
              <a:gd name="connsiteX5" fmla="*/ 68801 w 819409"/>
              <a:gd name="connsiteY5" fmla="*/ 221631 h 552148"/>
              <a:gd name="connsiteX0" fmla="*/ 92089 w 842697"/>
              <a:gd name="connsiteY0" fmla="*/ 221631 h 552148"/>
              <a:gd name="connsiteX1" fmla="*/ 374029 w 842697"/>
              <a:gd name="connsiteY1" fmla="*/ 73041 h 552148"/>
              <a:gd name="connsiteX2" fmla="*/ 713119 w 842697"/>
              <a:gd name="connsiteY2" fmla="*/ 187341 h 552148"/>
              <a:gd name="connsiteX3" fmla="*/ 598819 w 842697"/>
              <a:gd name="connsiteY3" fmla="*/ 503571 h 552148"/>
              <a:gd name="connsiteX4" fmla="*/ 301639 w 842697"/>
              <a:gd name="connsiteY4" fmla="*/ 480711 h 552148"/>
              <a:gd name="connsiteX5" fmla="*/ 92089 w 842697"/>
              <a:gd name="connsiteY5" fmla="*/ 221631 h 552148"/>
              <a:gd name="connsiteX0" fmla="*/ 93455 w 844063"/>
              <a:gd name="connsiteY0" fmla="*/ 221631 h 552148"/>
              <a:gd name="connsiteX1" fmla="*/ 375395 w 844063"/>
              <a:gd name="connsiteY1" fmla="*/ 73041 h 552148"/>
              <a:gd name="connsiteX2" fmla="*/ 714485 w 844063"/>
              <a:gd name="connsiteY2" fmla="*/ 187341 h 552148"/>
              <a:gd name="connsiteX3" fmla="*/ 600185 w 844063"/>
              <a:gd name="connsiteY3" fmla="*/ 503571 h 552148"/>
              <a:gd name="connsiteX4" fmla="*/ 303005 w 844063"/>
              <a:gd name="connsiteY4" fmla="*/ 480711 h 552148"/>
              <a:gd name="connsiteX5" fmla="*/ 93455 w 844063"/>
              <a:gd name="connsiteY5" fmla="*/ 221631 h 552148"/>
              <a:gd name="connsiteX0" fmla="*/ 93455 w 844063"/>
              <a:gd name="connsiteY0" fmla="*/ 221631 h 564024"/>
              <a:gd name="connsiteX1" fmla="*/ 375395 w 844063"/>
              <a:gd name="connsiteY1" fmla="*/ 73041 h 564024"/>
              <a:gd name="connsiteX2" fmla="*/ 714485 w 844063"/>
              <a:gd name="connsiteY2" fmla="*/ 187341 h 564024"/>
              <a:gd name="connsiteX3" fmla="*/ 600185 w 844063"/>
              <a:gd name="connsiteY3" fmla="*/ 503571 h 564024"/>
              <a:gd name="connsiteX4" fmla="*/ 303005 w 844063"/>
              <a:gd name="connsiteY4" fmla="*/ 480711 h 564024"/>
              <a:gd name="connsiteX5" fmla="*/ 93455 w 844063"/>
              <a:gd name="connsiteY5" fmla="*/ 221631 h 564024"/>
              <a:gd name="connsiteX0" fmla="*/ 93455 w 844063"/>
              <a:gd name="connsiteY0" fmla="*/ 221631 h 572176"/>
              <a:gd name="connsiteX1" fmla="*/ 375395 w 844063"/>
              <a:gd name="connsiteY1" fmla="*/ 73041 h 572176"/>
              <a:gd name="connsiteX2" fmla="*/ 714485 w 844063"/>
              <a:gd name="connsiteY2" fmla="*/ 187341 h 572176"/>
              <a:gd name="connsiteX3" fmla="*/ 600185 w 844063"/>
              <a:gd name="connsiteY3" fmla="*/ 503571 h 572176"/>
              <a:gd name="connsiteX4" fmla="*/ 303005 w 844063"/>
              <a:gd name="connsiteY4" fmla="*/ 480711 h 572176"/>
              <a:gd name="connsiteX5" fmla="*/ 93455 w 844063"/>
              <a:gd name="connsiteY5" fmla="*/ 221631 h 57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063" h="572176">
                <a:moveTo>
                  <a:pt x="93455" y="221631"/>
                </a:moveTo>
                <a:cubicBezTo>
                  <a:pt x="-41165" y="65421"/>
                  <a:pt x="304275" y="-98409"/>
                  <a:pt x="375395" y="73041"/>
                </a:cubicBezTo>
                <a:cubicBezTo>
                  <a:pt x="555100" y="-43164"/>
                  <a:pt x="730360" y="64786"/>
                  <a:pt x="714485" y="187341"/>
                </a:cubicBezTo>
                <a:cubicBezTo>
                  <a:pt x="934830" y="198136"/>
                  <a:pt x="859265" y="607076"/>
                  <a:pt x="600185" y="503571"/>
                </a:cubicBezTo>
                <a:cubicBezTo>
                  <a:pt x="546845" y="583581"/>
                  <a:pt x="363965" y="614061"/>
                  <a:pt x="303005" y="480711"/>
                </a:cubicBezTo>
                <a:cubicBezTo>
                  <a:pt x="99805" y="634381"/>
                  <a:pt x="-133875" y="349901"/>
                  <a:pt x="93455" y="22163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5" name="手繪多邊形 33"/>
          <p:cNvSpPr>
            <a:spLocks/>
          </p:cNvSpPr>
          <p:nvPr/>
        </p:nvSpPr>
        <p:spPr bwMode="auto">
          <a:xfrm>
            <a:off x="6935788" y="5484813"/>
            <a:ext cx="131762" cy="811212"/>
          </a:xfrm>
          <a:custGeom>
            <a:avLst/>
            <a:gdLst>
              <a:gd name="T0" fmla="*/ 0 w 176970"/>
              <a:gd name="T1" fmla="*/ 5616 h 1013194"/>
              <a:gd name="T2" fmla="*/ 59022 w 176970"/>
              <a:gd name="T3" fmla="*/ 267048 h 1013194"/>
              <a:gd name="T4" fmla="*/ 72636 w 176970"/>
              <a:gd name="T5" fmla="*/ 265059 h 1013194"/>
              <a:gd name="T6" fmla="*/ 12474 w 176970"/>
              <a:gd name="T7" fmla="*/ 1150 h 1013194"/>
              <a:gd name="T8" fmla="*/ 0 w 176970"/>
              <a:gd name="T9" fmla="*/ 5616 h 1013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70" h="1013194">
                <a:moveTo>
                  <a:pt x="0" y="21304"/>
                </a:moveTo>
                <a:cubicBezTo>
                  <a:pt x="1367" y="357218"/>
                  <a:pt x="75758" y="653500"/>
                  <a:pt x="143800" y="1013194"/>
                </a:cubicBezTo>
                <a:lnTo>
                  <a:pt x="176970" y="1005644"/>
                </a:lnTo>
                <a:cubicBezTo>
                  <a:pt x="85778" y="589975"/>
                  <a:pt x="42210" y="320949"/>
                  <a:pt x="30393" y="4362"/>
                </a:cubicBezTo>
                <a:cubicBezTo>
                  <a:pt x="20262" y="4725"/>
                  <a:pt x="2894" y="-13271"/>
                  <a:pt x="0" y="21304"/>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grpSp>
        <p:nvGrpSpPr>
          <p:cNvPr id="6" name="群組 34"/>
          <p:cNvGrpSpPr>
            <a:grpSpLocks/>
          </p:cNvGrpSpPr>
          <p:nvPr/>
        </p:nvGrpSpPr>
        <p:grpSpPr bwMode="auto">
          <a:xfrm rot="-1290963">
            <a:off x="6789738" y="5922963"/>
            <a:ext cx="433387" cy="198437"/>
            <a:chOff x="11572034" y="6157344"/>
            <a:chExt cx="478917" cy="163826"/>
          </a:xfrm>
        </p:grpSpPr>
        <p:sp>
          <p:nvSpPr>
            <p:cNvPr id="7" name="心形 4"/>
            <p:cNvSpPr/>
            <p:nvPr/>
          </p:nvSpPr>
          <p:spPr>
            <a:xfrm rot="15055303">
              <a:off x="11881974" y="6111309"/>
              <a:ext cx="127129" cy="205250"/>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心形 4"/>
            <p:cNvSpPr/>
            <p:nvPr/>
          </p:nvSpPr>
          <p:spPr>
            <a:xfrm rot="7354892" flipH="1">
              <a:off x="11607589" y="6122942"/>
              <a:ext cx="127130" cy="203496"/>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9" name="手繪多邊形 8"/>
            <p:cNvSpPr/>
            <p:nvPr/>
          </p:nvSpPr>
          <p:spPr>
            <a:xfrm>
              <a:off x="11730996" y="6238846"/>
              <a:ext cx="57892" cy="74705"/>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 name="手繪多邊形 9"/>
            <p:cNvSpPr/>
            <p:nvPr/>
          </p:nvSpPr>
          <p:spPr>
            <a:xfrm rot="944818" flipH="1">
              <a:off x="11802831" y="6224994"/>
              <a:ext cx="59645" cy="73394"/>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1" name="手繪多邊形 22"/>
          <p:cNvSpPr>
            <a:spLocks/>
          </p:cNvSpPr>
          <p:nvPr/>
        </p:nvSpPr>
        <p:spPr bwMode="auto">
          <a:xfrm rot="400626" flipH="1">
            <a:off x="7488238" y="5613400"/>
            <a:ext cx="152400" cy="938213"/>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2" name="手繪多邊形 11"/>
          <p:cNvSpPr/>
          <p:nvPr/>
        </p:nvSpPr>
        <p:spPr bwMode="white">
          <a:xfrm flipH="1">
            <a:off x="0" y="2152650"/>
            <a:ext cx="3046413" cy="2925763"/>
          </a:xfrm>
          <a:custGeom>
            <a:avLst/>
            <a:gdLst>
              <a:gd name="connsiteX0" fmla="*/ 1285609 w 4062160"/>
              <a:gd name="connsiteY0" fmla="*/ 356 h 2926297"/>
              <a:gd name="connsiteX1" fmla="*/ 477958 w 4062160"/>
              <a:gd name="connsiteY1" fmla="*/ 1133496 h 2926297"/>
              <a:gd name="connsiteX2" fmla="*/ 1549662 w 4062160"/>
              <a:gd name="connsiteY2" fmla="*/ 2458514 h 2926297"/>
              <a:gd name="connsiteX3" fmla="*/ 3069534 w 4062160"/>
              <a:gd name="connsiteY3" fmla="*/ 2575427 h 2926297"/>
              <a:gd name="connsiteX4" fmla="*/ 4019228 w 4062160"/>
              <a:gd name="connsiteY4" fmla="*/ 2446007 h 2926297"/>
              <a:gd name="connsiteX5" fmla="*/ 4062160 w 4062160"/>
              <a:gd name="connsiteY5" fmla="*/ 2395425 h 2926297"/>
              <a:gd name="connsiteX6" fmla="*/ 4062160 w 4062160"/>
              <a:gd name="connsiteY6" fmla="*/ 1106717 h 2926297"/>
              <a:gd name="connsiteX7" fmla="*/ 4006875 w 4062160"/>
              <a:gd name="connsiteY7" fmla="*/ 1065182 h 2926297"/>
              <a:gd name="connsiteX8" fmla="*/ 3654100 w 4062160"/>
              <a:gd name="connsiteY8" fmla="*/ 958126 h 2926297"/>
              <a:gd name="connsiteX9" fmla="*/ 1919888 w 4062160"/>
              <a:gd name="connsiteY9" fmla="*/ 373559 h 2926297"/>
              <a:gd name="connsiteX10" fmla="*/ 1285609 w 4062160"/>
              <a:gd name="connsiteY10" fmla="*/ 356 h 29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2160" h="2926297">
                <a:moveTo>
                  <a:pt x="1285609" y="356"/>
                </a:moveTo>
                <a:cubicBezTo>
                  <a:pt x="691741" y="16578"/>
                  <a:pt x="4622" y="584247"/>
                  <a:pt x="477958" y="1133496"/>
                </a:cubicBezTo>
                <a:cubicBezTo>
                  <a:pt x="-684679" y="1789510"/>
                  <a:pt x="510434" y="3244431"/>
                  <a:pt x="1549662" y="2458514"/>
                </a:cubicBezTo>
                <a:cubicBezTo>
                  <a:pt x="1861431" y="3140508"/>
                  <a:pt x="2796736" y="2984624"/>
                  <a:pt x="3069534" y="2575427"/>
                </a:cubicBezTo>
                <a:cubicBezTo>
                  <a:pt x="3483601" y="2740852"/>
                  <a:pt x="3806013" y="2650338"/>
                  <a:pt x="4019228" y="2446007"/>
                </a:cubicBezTo>
                <a:lnTo>
                  <a:pt x="4062160" y="2395425"/>
                </a:lnTo>
                <a:lnTo>
                  <a:pt x="4062160" y="1106717"/>
                </a:lnTo>
                <a:lnTo>
                  <a:pt x="4006875" y="1065182"/>
                </a:lnTo>
                <a:cubicBezTo>
                  <a:pt x="3912181" y="1003745"/>
                  <a:pt x="3794964" y="965027"/>
                  <a:pt x="3654100" y="958126"/>
                </a:cubicBezTo>
                <a:cubicBezTo>
                  <a:pt x="3735289" y="331340"/>
                  <a:pt x="2838955" y="-220751"/>
                  <a:pt x="1919888" y="373559"/>
                </a:cubicBezTo>
                <a:cubicBezTo>
                  <a:pt x="1806222" y="99544"/>
                  <a:pt x="1555549" y="-7018"/>
                  <a:pt x="1285609" y="3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nvGrpSpPr>
          <p:cNvPr id="13" name="群組 12"/>
          <p:cNvGrpSpPr/>
          <p:nvPr/>
        </p:nvGrpSpPr>
        <p:grpSpPr bwMode="ltGray">
          <a:xfrm rot="1052519">
            <a:off x="3118334" y="5000681"/>
            <a:ext cx="394740" cy="1068532"/>
            <a:chOff x="4654532" y="4913149"/>
            <a:chExt cx="538090" cy="1092429"/>
          </a:xfrm>
          <a:solidFill>
            <a:schemeClr val="accent2"/>
          </a:solidFill>
        </p:grpSpPr>
        <p:sp>
          <p:nvSpPr>
            <p:cNvPr id="14" name="心形 31"/>
            <p:cNvSpPr/>
            <p:nvPr/>
          </p:nvSpPr>
          <p:spPr bwMode="ltGray">
            <a:xfrm rot="20672383">
              <a:off x="4654532" y="4913149"/>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5" name="手繪多邊形 14"/>
            <p:cNvSpPr/>
            <p:nvPr/>
          </p:nvSpPr>
          <p:spPr bwMode="ltGray">
            <a:xfrm rot="20672383">
              <a:off x="4946077" y="5068866"/>
              <a:ext cx="70793" cy="936712"/>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102151 w 102152"/>
                <a:gd name="connsiteY0" fmla="*/ 0 h 2030530"/>
                <a:gd name="connsiteX1" fmla="*/ 25793 w 102152"/>
                <a:gd name="connsiteY1" fmla="*/ 2030530 h 2030530"/>
                <a:gd name="connsiteX0" fmla="*/ 191840 w 191841"/>
                <a:gd name="connsiteY0" fmla="*/ 0 h 2538412"/>
                <a:gd name="connsiteX1" fmla="*/ 15185 w 191841"/>
                <a:gd name="connsiteY1" fmla="*/ 2538411 h 2538412"/>
              </a:gdLst>
              <a:ahLst/>
              <a:cxnLst>
                <a:cxn ang="0">
                  <a:pos x="connsiteX0" y="connsiteY0"/>
                </a:cxn>
                <a:cxn ang="0">
                  <a:pos x="connsiteX1" y="connsiteY1"/>
                </a:cxn>
              </a:cxnLst>
              <a:rect l="l" t="t" r="r" b="b"/>
              <a:pathLst>
                <a:path w="191841" h="2538412">
                  <a:moveTo>
                    <a:pt x="191840" y="0"/>
                  </a:moveTo>
                  <a:cubicBezTo>
                    <a:pt x="130964" y="154041"/>
                    <a:pt x="-53764" y="2103026"/>
                    <a:pt x="15185" y="2538411"/>
                  </a:cubicBezTo>
                </a:path>
              </a:pathLst>
            </a:custGeom>
            <a:grp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6" name="心形 31"/>
            <p:cNvSpPr/>
            <p:nvPr/>
          </p:nvSpPr>
          <p:spPr bwMode="ltGray">
            <a:xfrm rot="20440257">
              <a:off x="4717036" y="5175161"/>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7" name="心形 31"/>
            <p:cNvSpPr/>
            <p:nvPr/>
          </p:nvSpPr>
          <p:spPr bwMode="ltGray">
            <a:xfrm rot="20463811">
              <a:off x="4770307" y="5422232"/>
              <a:ext cx="422315" cy="236844"/>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18" name="手繪多邊形 46"/>
          <p:cNvSpPr>
            <a:spLocks/>
          </p:cNvSpPr>
          <p:nvPr/>
        </p:nvSpPr>
        <p:spPr bwMode="auto">
          <a:xfrm rot="21350723">
            <a:off x="2886075" y="4146550"/>
            <a:ext cx="155575" cy="1785938"/>
          </a:xfrm>
          <a:custGeom>
            <a:avLst/>
            <a:gdLst>
              <a:gd name="T0" fmla="*/ 86420 w 197703"/>
              <a:gd name="T1" fmla="*/ 0 h 1367709"/>
              <a:gd name="T2" fmla="*/ 4116 w 197703"/>
              <a:gd name="T3" fmla="*/ 6745148 h 1367709"/>
              <a:gd name="T4" fmla="*/ 26289 w 197703"/>
              <a:gd name="T5" fmla="*/ 6776903 h 1367709"/>
              <a:gd name="T6" fmla="*/ 108482 w 197703"/>
              <a:gd name="T7" fmla="*/ 49893 h 1367709"/>
              <a:gd name="T8" fmla="*/ 86420 w 197703"/>
              <a:gd name="T9" fmla="*/ 0 h 13677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7703" h="1367709">
                <a:moveTo>
                  <a:pt x="157496" y="0"/>
                </a:moveTo>
                <a:cubicBezTo>
                  <a:pt x="112024" y="225875"/>
                  <a:pt x="-34570" y="750075"/>
                  <a:pt x="7500" y="1361301"/>
                </a:cubicBezTo>
                <a:lnTo>
                  <a:pt x="47911" y="1367709"/>
                </a:lnTo>
                <a:cubicBezTo>
                  <a:pt x="13523" y="1097315"/>
                  <a:pt x="68448" y="539236"/>
                  <a:pt x="197703" y="10069"/>
                </a:cubicBezTo>
                <a:cubicBezTo>
                  <a:pt x="186871" y="8425"/>
                  <a:pt x="168328" y="1644"/>
                  <a:pt x="157496" y="0"/>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grpSp>
        <p:nvGrpSpPr>
          <p:cNvPr id="19" name="群組 47"/>
          <p:cNvGrpSpPr>
            <a:grpSpLocks/>
          </p:cNvGrpSpPr>
          <p:nvPr/>
        </p:nvGrpSpPr>
        <p:grpSpPr bwMode="auto">
          <a:xfrm rot="266621">
            <a:off x="1111250" y="3619500"/>
            <a:ext cx="787400" cy="2333625"/>
            <a:chOff x="438214" y="3736038"/>
            <a:chExt cx="1102141" cy="2312600"/>
          </a:xfrm>
        </p:grpSpPr>
        <p:sp>
          <p:nvSpPr>
            <p:cNvPr id="20" name="心形 31"/>
            <p:cNvSpPr/>
            <p:nvPr/>
          </p:nvSpPr>
          <p:spPr bwMode="ltGray">
            <a:xfrm rot="20624671">
              <a:off x="427433" y="3730022"/>
              <a:ext cx="839938" cy="470385"/>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1" name="手繪多邊形 20"/>
            <p:cNvSpPr/>
            <p:nvPr/>
          </p:nvSpPr>
          <p:spPr bwMode="ltGray">
            <a:xfrm rot="20624671">
              <a:off x="1129552" y="4065479"/>
              <a:ext cx="57774" cy="1974362"/>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2" name="心形 31"/>
            <p:cNvSpPr/>
            <p:nvPr/>
          </p:nvSpPr>
          <p:spPr bwMode="ltGray">
            <a:xfrm rot="20392545">
              <a:off x="549697" y="4255061"/>
              <a:ext cx="839938" cy="47038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31"/>
            <p:cNvSpPr/>
            <p:nvPr/>
          </p:nvSpPr>
          <p:spPr bwMode="ltGray">
            <a:xfrm rot="20416099">
              <a:off x="697644" y="4729832"/>
              <a:ext cx="837715" cy="47038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4" name="手繪多邊形 22"/>
          <p:cNvSpPr>
            <a:spLocks/>
          </p:cNvSpPr>
          <p:nvPr/>
        </p:nvSpPr>
        <p:spPr bwMode="auto">
          <a:xfrm rot="20849931">
            <a:off x="703263" y="4465638"/>
            <a:ext cx="269875" cy="16637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5" name="手繪多邊形 7"/>
          <p:cNvSpPr>
            <a:spLocks noEditPoints="1"/>
          </p:cNvSpPr>
          <p:nvPr/>
        </p:nvSpPr>
        <p:spPr bwMode="auto">
          <a:xfrm rot="664601" flipH="1">
            <a:off x="818342" y="2243838"/>
            <a:ext cx="986795" cy="127625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2"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6" name="手繪多邊形 7"/>
          <p:cNvSpPr>
            <a:spLocks noEditPoints="1"/>
          </p:cNvSpPr>
          <p:nvPr/>
        </p:nvSpPr>
        <p:spPr bwMode="auto">
          <a:xfrm rot="664601" flipH="1">
            <a:off x="817563" y="2243138"/>
            <a:ext cx="987425" cy="127635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27" name="手繪多邊形 7"/>
          <p:cNvSpPr>
            <a:spLocks noEditPoints="1"/>
          </p:cNvSpPr>
          <p:nvPr/>
        </p:nvSpPr>
        <p:spPr bwMode="auto">
          <a:xfrm rot="1632987" flipH="1">
            <a:off x="2588469" y="3058611"/>
            <a:ext cx="842225" cy="1089276"/>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28" name="手繪多邊形 7"/>
          <p:cNvSpPr>
            <a:spLocks noEditPoints="1"/>
          </p:cNvSpPr>
          <p:nvPr/>
        </p:nvSpPr>
        <p:spPr bwMode="auto">
          <a:xfrm rot="1632987" flipH="1">
            <a:off x="2589213" y="3059113"/>
            <a:ext cx="841375" cy="108902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29" name="手繪多邊形 7"/>
          <p:cNvSpPr>
            <a:spLocks noEditPoints="1"/>
          </p:cNvSpPr>
          <p:nvPr/>
        </p:nvSpPr>
        <p:spPr bwMode="auto">
          <a:xfrm rot="966423" flipH="1">
            <a:off x="6598720" y="4681673"/>
            <a:ext cx="626666" cy="810487"/>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30" name="手繪多邊形 7"/>
          <p:cNvSpPr>
            <a:spLocks noEditPoints="1"/>
          </p:cNvSpPr>
          <p:nvPr/>
        </p:nvSpPr>
        <p:spPr bwMode="auto">
          <a:xfrm rot="966423" flipH="1">
            <a:off x="6599238" y="4681538"/>
            <a:ext cx="627062" cy="811212"/>
          </a:xfrm>
          <a:custGeom>
            <a:avLst/>
            <a:gdLst>
              <a:gd name="T0" fmla="*/ 2147483647 w 199"/>
              <a:gd name="T1" fmla="*/ 2147483647 h 192"/>
              <a:gd name="T2" fmla="*/ 2147483647 w 199"/>
              <a:gd name="T3" fmla="*/ 2147483647 h 192"/>
              <a:gd name="T4" fmla="*/ 2147483647 w 199"/>
              <a:gd name="T5" fmla="*/ 2147483647 h 192"/>
              <a:gd name="T6" fmla="*/ 2147483647 w 199"/>
              <a:gd name="T7" fmla="*/ 2147483647 h 192"/>
              <a:gd name="T8" fmla="*/ 2147483647 w 199"/>
              <a:gd name="T9" fmla="*/ 2147483647 h 192"/>
              <a:gd name="T10" fmla="*/ 2147483647 w 199"/>
              <a:gd name="T11" fmla="*/ 2147483647 h 192"/>
              <a:gd name="T12" fmla="*/ 2147483647 w 199"/>
              <a:gd name="T13" fmla="*/ 2147483647 h 192"/>
              <a:gd name="T14" fmla="*/ 2147483647 w 199"/>
              <a:gd name="T15" fmla="*/ 2147483647 h 192"/>
              <a:gd name="T16" fmla="*/ 2147483647 w 199"/>
              <a:gd name="T17" fmla="*/ 2147483647 h 192"/>
              <a:gd name="T18" fmla="*/ 2147483647 w 199"/>
              <a:gd name="T19" fmla="*/ 2147483647 h 192"/>
              <a:gd name="T20" fmla="*/ 2147483647 w 199"/>
              <a:gd name="T21" fmla="*/ 2147483647 h 192"/>
              <a:gd name="T22" fmla="*/ 2147483647 w 199"/>
              <a:gd name="T23" fmla="*/ 0 h 192"/>
              <a:gd name="T24" fmla="*/ 2147483647 w 199"/>
              <a:gd name="T25" fmla="*/ 2147483647 h 192"/>
              <a:gd name="T26" fmla="*/ 2147483647 w 199"/>
              <a:gd name="T27" fmla="*/ 2147483647 h 192"/>
              <a:gd name="T28" fmla="*/ 2147483647 w 199"/>
              <a:gd name="T29" fmla="*/ 2147483647 h 192"/>
              <a:gd name="T30" fmla="*/ 2147483647 w 199"/>
              <a:gd name="T31" fmla="*/ 2147483647 h 192"/>
              <a:gd name="T32" fmla="*/ 2147483647 w 199"/>
              <a:gd name="T33" fmla="*/ 2147483647 h 192"/>
              <a:gd name="T34" fmla="*/ 2147483647 w 199"/>
              <a:gd name="T35" fmla="*/ 2147483647 h 192"/>
              <a:gd name="T36" fmla="*/ 2147483647 w 199"/>
              <a:gd name="T37" fmla="*/ 2147483647 h 192"/>
              <a:gd name="T38" fmla="*/ 2147483647 w 199"/>
              <a:gd name="T39" fmla="*/ 2147483647 h 192"/>
              <a:gd name="T40" fmla="*/ 2147483647 w 199"/>
              <a:gd name="T41" fmla="*/ 2147483647 h 192"/>
              <a:gd name="T42" fmla="*/ 2147483647 w 199"/>
              <a:gd name="T43" fmla="*/ 2147483647 h 192"/>
              <a:gd name="T44" fmla="*/ 2147483647 w 199"/>
              <a:gd name="T45" fmla="*/ 2147483647 h 192"/>
              <a:gd name="T46" fmla="*/ 2147483647 w 199"/>
              <a:gd name="T47" fmla="*/ 2147483647 h 192"/>
              <a:gd name="T48" fmla="*/ 2147483647 w 199"/>
              <a:gd name="T49" fmla="*/ 2147483647 h 192"/>
              <a:gd name="T50" fmla="*/ 2147483647 w 199"/>
              <a:gd name="T51" fmla="*/ 2147483647 h 192"/>
              <a:gd name="T52" fmla="*/ 2147483647 w 199"/>
              <a:gd name="T53" fmla="*/ 2147483647 h 192"/>
              <a:gd name="T54" fmla="*/ 2147483647 w 199"/>
              <a:gd name="T55" fmla="*/ 0 h 19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31" name="手繪多邊形 22"/>
          <p:cNvSpPr>
            <a:spLocks/>
          </p:cNvSpPr>
          <p:nvPr/>
        </p:nvSpPr>
        <p:spPr bwMode="auto">
          <a:xfrm>
            <a:off x="7250113" y="5334000"/>
            <a:ext cx="153987" cy="965200"/>
          </a:xfrm>
          <a:custGeom>
            <a:avLst/>
            <a:gdLst>
              <a:gd name="T0" fmla="*/ 30 w 51"/>
              <a:gd name="T1" fmla="*/ 91 h 238"/>
              <a:gd name="T2" fmla="*/ 30 w 51"/>
              <a:gd name="T3" fmla="*/ 72 h 238"/>
              <a:gd name="T4" fmla="*/ 47 w 51"/>
              <a:gd name="T5" fmla="*/ 59 h 238"/>
              <a:gd name="T6" fmla="*/ 31 w 51"/>
              <a:gd name="T7" fmla="*/ 45 h 238"/>
              <a:gd name="T8" fmla="*/ 32 w 51"/>
              <a:gd name="T9" fmla="*/ 27 h 238"/>
              <a:gd name="T10" fmla="*/ 47 w 51"/>
              <a:gd name="T11" fmla="*/ 16 h 238"/>
              <a:gd name="T12" fmla="*/ 34 w 51"/>
              <a:gd name="T13" fmla="*/ 1 h 238"/>
              <a:gd name="T14" fmla="*/ 17 w 51"/>
              <a:gd name="T15" fmla="*/ 12 h 238"/>
              <a:gd name="T16" fmla="*/ 28 w 51"/>
              <a:gd name="T17" fmla="*/ 26 h 238"/>
              <a:gd name="T18" fmla="*/ 26 w 51"/>
              <a:gd name="T19" fmla="*/ 45 h 238"/>
              <a:gd name="T20" fmla="*/ 7 w 51"/>
              <a:gd name="T21" fmla="*/ 58 h 238"/>
              <a:gd name="T22" fmla="*/ 25 w 51"/>
              <a:gd name="T23" fmla="*/ 72 h 238"/>
              <a:gd name="T24" fmla="*/ 25 w 51"/>
              <a:gd name="T25" fmla="*/ 91 h 238"/>
              <a:gd name="T26" fmla="*/ 24 w 51"/>
              <a:gd name="T27" fmla="*/ 91 h 238"/>
              <a:gd name="T28" fmla="*/ 0 w 51"/>
              <a:gd name="T29" fmla="*/ 108 h 238"/>
              <a:gd name="T30" fmla="*/ 26 w 51"/>
              <a:gd name="T31" fmla="*/ 121 h 238"/>
              <a:gd name="T32" fmla="*/ 27 w 51"/>
              <a:gd name="T33" fmla="*/ 121 h 238"/>
              <a:gd name="T34" fmla="*/ 40 w 51"/>
              <a:gd name="T35" fmla="*/ 238 h 238"/>
              <a:gd name="T36" fmla="*/ 45 w 51"/>
              <a:gd name="T37" fmla="*/ 237 h 238"/>
              <a:gd name="T38" fmla="*/ 32 w 51"/>
              <a:gd name="T39" fmla="*/ 121 h 238"/>
              <a:gd name="T40" fmla="*/ 51 w 51"/>
              <a:gd name="T41" fmla="*/ 105 h 238"/>
              <a:gd name="T42" fmla="*/ 30 w 51"/>
              <a:gd name="T43" fmla="*/ 9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5"/>
          </a:solidFill>
          <a:ln>
            <a:noFill/>
          </a:ln>
        </p:spPr>
        <p:txBody>
          <a:bodyPr/>
          <a:lstStyle/>
          <a:p>
            <a:pPr>
              <a:defRPr/>
            </a:pPr>
            <a:endParaRPr lang="zh-TW" altLang="en-US">
              <a:solidFill>
                <a:prstClr val="black"/>
              </a:solidFill>
            </a:endParaRPr>
          </a:p>
        </p:txBody>
      </p:sp>
      <p:grpSp>
        <p:nvGrpSpPr>
          <p:cNvPr id="32" name="群組 60"/>
          <p:cNvGrpSpPr>
            <a:grpSpLocks/>
          </p:cNvGrpSpPr>
          <p:nvPr/>
        </p:nvGrpSpPr>
        <p:grpSpPr bwMode="auto">
          <a:xfrm rot="20939549" flipH="1">
            <a:off x="8442325" y="5792788"/>
            <a:ext cx="339725" cy="898525"/>
            <a:chOff x="468143" y="3850559"/>
            <a:chExt cx="1110029" cy="2198079"/>
          </a:xfrm>
        </p:grpSpPr>
        <p:sp>
          <p:nvSpPr>
            <p:cNvPr id="33" name="心形 31"/>
            <p:cNvSpPr/>
            <p:nvPr/>
          </p:nvSpPr>
          <p:spPr bwMode="ltGray">
            <a:xfrm rot="20624671">
              <a:off x="478579" y="3829124"/>
              <a:ext cx="835114" cy="469906"/>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4" name="手繪多邊形 33"/>
            <p:cNvSpPr/>
            <p:nvPr/>
          </p:nvSpPr>
          <p:spPr bwMode="ltGray">
            <a:xfrm rot="20624671">
              <a:off x="1136873" y="4052864"/>
              <a:ext cx="62245" cy="1972834"/>
            </a:xfrm>
            <a:custGeom>
              <a:avLst/>
              <a:gdLst>
                <a:gd name="connsiteX0" fmla="*/ 217945 w 217945"/>
                <a:gd name="connsiteY0" fmla="*/ 0 h 2712204"/>
                <a:gd name="connsiteX1" fmla="*/ 0 w 217945"/>
                <a:gd name="connsiteY1" fmla="*/ 2712204 h 2712204"/>
                <a:gd name="connsiteX0" fmla="*/ 24216 w 24216"/>
                <a:gd name="connsiteY0" fmla="*/ 0 h 2873644"/>
                <a:gd name="connsiteX1" fmla="*/ 0 w 24216"/>
                <a:gd name="connsiteY1" fmla="*/ 2873644 h 2873644"/>
                <a:gd name="connsiteX0" fmla="*/ 102493 w 102493"/>
                <a:gd name="connsiteY0" fmla="*/ 0 h 2873644"/>
                <a:gd name="connsiteX1" fmla="*/ 78277 w 102493"/>
                <a:gd name="connsiteY1" fmla="*/ 2873644 h 2873644"/>
                <a:gd name="connsiteX0" fmla="*/ 160570 w 160570"/>
                <a:gd name="connsiteY0" fmla="*/ 0 h 2873644"/>
                <a:gd name="connsiteX1" fmla="*/ 136354 w 160570"/>
                <a:gd name="connsiteY1" fmla="*/ 2873644 h 2873644"/>
                <a:gd name="connsiteX0" fmla="*/ 119427 w 119427"/>
                <a:gd name="connsiteY0" fmla="*/ 0 h 2873644"/>
                <a:gd name="connsiteX1" fmla="*/ 95211 w 119427"/>
                <a:gd name="connsiteY1" fmla="*/ 2873644 h 2873644"/>
                <a:gd name="connsiteX0" fmla="*/ 124984 w 124984"/>
                <a:gd name="connsiteY0" fmla="*/ 0 h 2889789"/>
                <a:gd name="connsiteX1" fmla="*/ 92696 w 124984"/>
                <a:gd name="connsiteY1" fmla="*/ 2889789 h 2889789"/>
                <a:gd name="connsiteX0" fmla="*/ 82529 w 82529"/>
                <a:gd name="connsiteY0" fmla="*/ 0 h 2889789"/>
                <a:gd name="connsiteX1" fmla="*/ 50241 w 82529"/>
                <a:gd name="connsiteY1" fmla="*/ 2889789 h 2889789"/>
                <a:gd name="connsiteX0" fmla="*/ 59892 w 67291"/>
                <a:gd name="connsiteY0" fmla="*/ 0 h 2314320"/>
                <a:gd name="connsiteX1" fmla="*/ 67291 w 67291"/>
                <a:gd name="connsiteY1" fmla="*/ 2314320 h 2314320"/>
                <a:gd name="connsiteX0" fmla="*/ 52534 w 59933"/>
                <a:gd name="connsiteY0" fmla="*/ 0 h 2314320"/>
                <a:gd name="connsiteX1" fmla="*/ 59933 w 59933"/>
                <a:gd name="connsiteY1" fmla="*/ 2314320 h 2314320"/>
                <a:gd name="connsiteX0" fmla="*/ 64026 w 64026"/>
                <a:gd name="connsiteY0" fmla="*/ 0 h 2354008"/>
                <a:gd name="connsiteX1" fmla="*/ 51581 w 64026"/>
                <a:gd name="connsiteY1" fmla="*/ 2354008 h 2354008"/>
                <a:gd name="connsiteX0" fmla="*/ 64026 w 64026"/>
                <a:gd name="connsiteY0" fmla="*/ 0 h 2354008"/>
                <a:gd name="connsiteX1" fmla="*/ 51581 w 64026"/>
                <a:gd name="connsiteY1" fmla="*/ 2354008 h 2354008"/>
                <a:gd name="connsiteX0" fmla="*/ 55680 w 55680"/>
                <a:gd name="connsiteY0" fmla="*/ 0 h 2354008"/>
                <a:gd name="connsiteX1" fmla="*/ 43235 w 55680"/>
                <a:gd name="connsiteY1" fmla="*/ 2354008 h 2354008"/>
                <a:gd name="connsiteX0" fmla="*/ 61815 w 61815"/>
                <a:gd name="connsiteY0" fmla="*/ 0 h 2125805"/>
                <a:gd name="connsiteX1" fmla="*/ 39448 w 61815"/>
                <a:gd name="connsiteY1" fmla="*/ 2125805 h 2125805"/>
                <a:gd name="connsiteX0" fmla="*/ 41671 w 56353"/>
                <a:gd name="connsiteY0" fmla="*/ 0 h 2632919"/>
                <a:gd name="connsiteX1" fmla="*/ 56353 w 56353"/>
                <a:gd name="connsiteY1" fmla="*/ 2632919 h 2632919"/>
                <a:gd name="connsiteX0" fmla="*/ 65144 w 79826"/>
                <a:gd name="connsiteY0" fmla="*/ 0 h 2632919"/>
                <a:gd name="connsiteX1" fmla="*/ 79826 w 79826"/>
                <a:gd name="connsiteY1" fmla="*/ 2632919 h 2632919"/>
              </a:gdLst>
              <a:ahLst/>
              <a:cxnLst>
                <a:cxn ang="0">
                  <a:pos x="connsiteX0" y="connsiteY0"/>
                </a:cxn>
                <a:cxn ang="0">
                  <a:pos x="connsiteX1" y="connsiteY1"/>
                </a:cxn>
              </a:cxnLst>
              <a:rect l="l" t="t" r="r" b="b"/>
              <a:pathLst>
                <a:path w="79826" h="2632919">
                  <a:moveTo>
                    <a:pt x="65144" y="0"/>
                  </a:moveTo>
                  <a:cubicBezTo>
                    <a:pt x="4268" y="154041"/>
                    <a:pt x="-50549" y="2205925"/>
                    <a:pt x="79826" y="2632919"/>
                  </a:cubicBezTo>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5" name="心形 31"/>
            <p:cNvSpPr/>
            <p:nvPr/>
          </p:nvSpPr>
          <p:spPr bwMode="ltGray">
            <a:xfrm rot="20392545">
              <a:off x="597812" y="4369222"/>
              <a:ext cx="840302" cy="469909"/>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6" name="心形 31"/>
            <p:cNvSpPr/>
            <p:nvPr/>
          </p:nvSpPr>
          <p:spPr bwMode="ltGray">
            <a:xfrm rot="20416099">
              <a:off x="743017" y="4846949"/>
              <a:ext cx="835114" cy="469909"/>
            </a:xfrm>
            <a:custGeom>
              <a:avLst/>
              <a:gdLst>
                <a:gd name="connsiteX0" fmla="*/ 381000 w 761999"/>
                <a:gd name="connsiteY0" fmla="*/ 91953 h 367813"/>
                <a:gd name="connsiteX1" fmla="*/ 381000 w 761999"/>
                <a:gd name="connsiteY1" fmla="*/ 367813 h 367813"/>
                <a:gd name="connsiteX2" fmla="*/ 381000 w 761999"/>
                <a:gd name="connsiteY2" fmla="*/ 91953 h 367813"/>
                <a:gd name="connsiteX0" fmla="*/ 381425 w 767559"/>
                <a:gd name="connsiteY0" fmla="*/ 112199 h 286006"/>
                <a:gd name="connsiteX1" fmla="*/ 384827 w 767559"/>
                <a:gd name="connsiteY1" fmla="*/ 286006 h 286006"/>
                <a:gd name="connsiteX2" fmla="*/ 381425 w 767559"/>
                <a:gd name="connsiteY2" fmla="*/ 112199 h 286006"/>
                <a:gd name="connsiteX0" fmla="*/ 381425 w 637670"/>
                <a:gd name="connsiteY0" fmla="*/ 112199 h 286006"/>
                <a:gd name="connsiteX1" fmla="*/ 384827 w 637670"/>
                <a:gd name="connsiteY1" fmla="*/ 286006 h 286006"/>
                <a:gd name="connsiteX2" fmla="*/ 381425 w 637670"/>
                <a:gd name="connsiteY2" fmla="*/ 112199 h 286006"/>
                <a:gd name="connsiteX0" fmla="*/ 241430 w 497675"/>
                <a:gd name="connsiteY0" fmla="*/ 96655 h 270462"/>
                <a:gd name="connsiteX1" fmla="*/ 244832 w 497675"/>
                <a:gd name="connsiteY1" fmla="*/ 270462 h 270462"/>
                <a:gd name="connsiteX2" fmla="*/ 241430 w 497675"/>
                <a:gd name="connsiteY2" fmla="*/ 96655 h 270462"/>
                <a:gd name="connsiteX0" fmla="*/ 252651 w 497741"/>
                <a:gd name="connsiteY0" fmla="*/ 96655 h 270462"/>
                <a:gd name="connsiteX1" fmla="*/ 239044 w 497741"/>
                <a:gd name="connsiteY1" fmla="*/ 270462 h 270462"/>
                <a:gd name="connsiteX2" fmla="*/ 252651 w 497741"/>
                <a:gd name="connsiteY2" fmla="*/ 96655 h 270462"/>
                <a:gd name="connsiteX0" fmla="*/ 252651 w 499212"/>
                <a:gd name="connsiteY0" fmla="*/ 96655 h 270462"/>
                <a:gd name="connsiteX1" fmla="*/ 239044 w 499212"/>
                <a:gd name="connsiteY1" fmla="*/ 270462 h 270462"/>
                <a:gd name="connsiteX2" fmla="*/ 252651 w 499212"/>
                <a:gd name="connsiteY2" fmla="*/ 96655 h 270462"/>
                <a:gd name="connsiteX0" fmla="*/ 246719 w 493280"/>
                <a:gd name="connsiteY0" fmla="*/ 98082 h 271889"/>
                <a:gd name="connsiteX1" fmla="*/ 233112 w 493280"/>
                <a:gd name="connsiteY1" fmla="*/ 271889 h 271889"/>
                <a:gd name="connsiteX2" fmla="*/ 246719 w 493280"/>
                <a:gd name="connsiteY2" fmla="*/ 98082 h 271889"/>
                <a:gd name="connsiteX0" fmla="*/ 246719 w 496228"/>
                <a:gd name="connsiteY0" fmla="*/ 98082 h 271889"/>
                <a:gd name="connsiteX1" fmla="*/ 233112 w 496228"/>
                <a:gd name="connsiteY1" fmla="*/ 271889 h 271889"/>
                <a:gd name="connsiteX2" fmla="*/ 246719 w 496228"/>
                <a:gd name="connsiteY2" fmla="*/ 98082 h 271889"/>
                <a:gd name="connsiteX0" fmla="*/ 245779 w 495288"/>
                <a:gd name="connsiteY0" fmla="*/ 105636 h 279443"/>
                <a:gd name="connsiteX1" fmla="*/ 232172 w 495288"/>
                <a:gd name="connsiteY1" fmla="*/ 279443 h 279443"/>
                <a:gd name="connsiteX2" fmla="*/ 245779 w 495288"/>
                <a:gd name="connsiteY2" fmla="*/ 105636 h 279443"/>
                <a:gd name="connsiteX0" fmla="*/ 245779 w 498274"/>
                <a:gd name="connsiteY0" fmla="*/ 105636 h 279443"/>
                <a:gd name="connsiteX1" fmla="*/ 232172 w 498274"/>
                <a:gd name="connsiteY1" fmla="*/ 279443 h 279443"/>
                <a:gd name="connsiteX2" fmla="*/ 245779 w 498274"/>
                <a:gd name="connsiteY2" fmla="*/ 105636 h 279443"/>
              </a:gdLst>
              <a:ahLst/>
              <a:cxnLst>
                <a:cxn ang="0">
                  <a:pos x="connsiteX0" y="connsiteY0"/>
                </a:cxn>
                <a:cxn ang="0">
                  <a:pos x="connsiteX1" y="connsiteY1"/>
                </a:cxn>
                <a:cxn ang="0">
                  <a:pos x="connsiteX2" y="connsiteY2"/>
                </a:cxn>
              </a:cxnLst>
              <a:rect l="l" t="t" r="r" b="b"/>
              <a:pathLst>
                <a:path w="498274" h="279443">
                  <a:moveTo>
                    <a:pt x="245779" y="105636"/>
                  </a:moveTo>
                  <a:cubicBezTo>
                    <a:pt x="424939" y="-98716"/>
                    <a:pt x="717491" y="112440"/>
                    <a:pt x="232172" y="279443"/>
                  </a:cubicBezTo>
                  <a:cubicBezTo>
                    <a:pt x="-212328" y="64814"/>
                    <a:pt x="90431" y="-125930"/>
                    <a:pt x="245779" y="10563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37" name="手繪多邊形 7"/>
          <p:cNvSpPr>
            <a:spLocks noEditPoints="1"/>
          </p:cNvSpPr>
          <p:nvPr/>
        </p:nvSpPr>
        <p:spPr bwMode="auto">
          <a:xfrm rot="20039175">
            <a:off x="8313970" y="5000897"/>
            <a:ext cx="555506" cy="718455"/>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5"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38" name="手繪多邊形 7"/>
          <p:cNvSpPr>
            <a:spLocks noEditPoints="1"/>
          </p:cNvSpPr>
          <p:nvPr/>
        </p:nvSpPr>
        <p:spPr bwMode="auto">
          <a:xfrm rot="20039175">
            <a:off x="8313738" y="5000625"/>
            <a:ext cx="555625" cy="719138"/>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39" name="手繪多邊形 38"/>
          <p:cNvSpPr/>
          <p:nvPr/>
        </p:nvSpPr>
        <p:spPr>
          <a:xfrm flipH="1">
            <a:off x="5871562" y="6271978"/>
            <a:ext cx="3272438" cy="586022"/>
          </a:xfrm>
          <a:custGeom>
            <a:avLst/>
            <a:gdLst>
              <a:gd name="connsiteX0" fmla="*/ 2609398 w 4292945"/>
              <a:gd name="connsiteY0" fmla="*/ 1127 h 586022"/>
              <a:gd name="connsiteX1" fmla="*/ 54085 w 4292945"/>
              <a:gd name="connsiteY1" fmla="*/ 496906 h 586022"/>
              <a:gd name="connsiteX2" fmla="*/ 0 w 4292945"/>
              <a:gd name="connsiteY2" fmla="*/ 522127 h 586022"/>
              <a:gd name="connsiteX3" fmla="*/ 0 w 4292945"/>
              <a:gd name="connsiteY3" fmla="*/ 586022 h 586022"/>
              <a:gd name="connsiteX4" fmla="*/ 4248386 w 4292945"/>
              <a:gd name="connsiteY4" fmla="*/ 586022 h 586022"/>
              <a:gd name="connsiteX5" fmla="*/ 4285437 w 4292945"/>
              <a:gd name="connsiteY5" fmla="*/ 503727 h 586022"/>
              <a:gd name="connsiteX6" fmla="*/ 4180500 w 4292945"/>
              <a:gd name="connsiteY6" fmla="*/ 265976 h 586022"/>
              <a:gd name="connsiteX7" fmla="*/ 2609398 w 4292945"/>
              <a:gd name="connsiteY7" fmla="*/ 1127 h 586022"/>
              <a:gd name="connsiteX0" fmla="*/ 2609398 w 4363251"/>
              <a:gd name="connsiteY0" fmla="*/ 1127 h 586022"/>
              <a:gd name="connsiteX1" fmla="*/ 54085 w 4363251"/>
              <a:gd name="connsiteY1" fmla="*/ 496906 h 586022"/>
              <a:gd name="connsiteX2" fmla="*/ 0 w 4363251"/>
              <a:gd name="connsiteY2" fmla="*/ 522127 h 586022"/>
              <a:gd name="connsiteX3" fmla="*/ 0 w 4363251"/>
              <a:gd name="connsiteY3" fmla="*/ 586022 h 586022"/>
              <a:gd name="connsiteX4" fmla="*/ 4248386 w 4363251"/>
              <a:gd name="connsiteY4" fmla="*/ 586022 h 586022"/>
              <a:gd name="connsiteX5" fmla="*/ 4285437 w 4363251"/>
              <a:gd name="connsiteY5" fmla="*/ 503727 h 586022"/>
              <a:gd name="connsiteX6" fmla="*/ 4323375 w 4363251"/>
              <a:gd name="connsiteY6" fmla="*/ 265976 h 586022"/>
              <a:gd name="connsiteX7" fmla="*/ 2609398 w 4363251"/>
              <a:gd name="connsiteY7" fmla="*/ 1127 h 58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63251" h="586022">
                <a:moveTo>
                  <a:pt x="2609398" y="1127"/>
                </a:moveTo>
                <a:cubicBezTo>
                  <a:pt x="1792221" y="15641"/>
                  <a:pt x="825621" y="170846"/>
                  <a:pt x="54085" y="496906"/>
                </a:cubicBezTo>
                <a:lnTo>
                  <a:pt x="0" y="522127"/>
                </a:lnTo>
                <a:lnTo>
                  <a:pt x="0" y="586022"/>
                </a:lnTo>
                <a:lnTo>
                  <a:pt x="4248386" y="586022"/>
                </a:lnTo>
                <a:lnTo>
                  <a:pt x="4285437" y="503727"/>
                </a:lnTo>
                <a:cubicBezTo>
                  <a:pt x="4308559" y="404400"/>
                  <a:pt x="4422445" y="320534"/>
                  <a:pt x="4323375" y="265976"/>
                </a:cubicBezTo>
                <a:cubicBezTo>
                  <a:pt x="4067930" y="83447"/>
                  <a:pt x="3324427" y="-11572"/>
                  <a:pt x="2609398" y="1127"/>
                </a:cubicBezTo>
                <a:close/>
              </a:path>
            </a:pathLst>
          </a:custGeom>
          <a:blipFill dpi="0" rotWithShape="1">
            <a:blip r:embed="rId6" cstate="print">
              <a:extLst>
                <a:ext uri="{28A0092B-C50C-407E-A947-70E740481C1C}">
                  <a14:useLocalDpi xmlns:a14="http://schemas.microsoft.com/office/drawing/2010/main"/>
                </a:ext>
              </a:extLst>
            </a:blip>
            <a:srcRect/>
            <a:tile tx="0" ty="0" sx="100000" sy="100000" flip="none"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40" name="手繪多邊形 39"/>
          <p:cNvSpPr/>
          <p:nvPr/>
        </p:nvSpPr>
        <p:spPr>
          <a:xfrm flipH="1">
            <a:off x="5894388" y="6454775"/>
            <a:ext cx="2109787" cy="403225"/>
          </a:xfrm>
          <a:custGeom>
            <a:avLst/>
            <a:gdLst>
              <a:gd name="connsiteX0" fmla="*/ 2665553 w 2813674"/>
              <a:gd name="connsiteY0" fmla="*/ 0 h 403958"/>
              <a:gd name="connsiteX1" fmla="*/ 237152 w 2813674"/>
              <a:gd name="connsiteY1" fmla="*/ 349931 h 403958"/>
              <a:gd name="connsiteX2" fmla="*/ 0 w 2813674"/>
              <a:gd name="connsiteY2" fmla="*/ 403958 h 403958"/>
              <a:gd name="connsiteX3" fmla="*/ 2788588 w 2813674"/>
              <a:gd name="connsiteY3" fmla="*/ 403958 h 403958"/>
              <a:gd name="connsiteX4" fmla="*/ 2790509 w 2813674"/>
              <a:gd name="connsiteY4" fmla="*/ 398595 h 403958"/>
              <a:gd name="connsiteX5" fmla="*/ 2665553 w 2813674"/>
              <a:gd name="connsiteY5" fmla="*/ 0 h 403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3674" h="403958">
                <a:moveTo>
                  <a:pt x="2665553" y="0"/>
                </a:moveTo>
                <a:cubicBezTo>
                  <a:pt x="1993044" y="3176"/>
                  <a:pt x="1084294" y="164881"/>
                  <a:pt x="237152" y="349931"/>
                </a:cubicBezTo>
                <a:lnTo>
                  <a:pt x="0" y="403958"/>
                </a:lnTo>
                <a:lnTo>
                  <a:pt x="2788588" y="403958"/>
                </a:lnTo>
                <a:lnTo>
                  <a:pt x="2790509" y="398595"/>
                </a:lnTo>
                <a:cubicBezTo>
                  <a:pt x="2839475" y="209361"/>
                  <a:pt x="2816643" y="53298"/>
                  <a:pt x="2665553" y="0"/>
                </a:cubicBezTo>
                <a:close/>
              </a:path>
            </a:pathLst>
          </a:custGeom>
          <a:solidFill>
            <a:schemeClr val="bg2">
              <a:lumMod val="25000"/>
            </a:schemeClr>
          </a:solid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sp>
        <p:nvSpPr>
          <p:cNvPr id="41" name="手繪多邊形 40"/>
          <p:cNvSpPr/>
          <p:nvPr/>
        </p:nvSpPr>
        <p:spPr>
          <a:xfrm flipH="1">
            <a:off x="1" y="5903862"/>
            <a:ext cx="6876092" cy="954147"/>
          </a:xfrm>
          <a:custGeom>
            <a:avLst/>
            <a:gdLst>
              <a:gd name="connsiteX0" fmla="*/ 6200016 w 9168122"/>
              <a:gd name="connsiteY0" fmla="*/ 742 h 954147"/>
              <a:gd name="connsiteX1" fmla="*/ 69331 w 9168122"/>
              <a:gd name="connsiteY1" fmla="*/ 915697 h 954147"/>
              <a:gd name="connsiteX2" fmla="*/ 0 w 9168122"/>
              <a:gd name="connsiteY2" fmla="*/ 954147 h 954147"/>
              <a:gd name="connsiteX3" fmla="*/ 9168122 w 9168122"/>
              <a:gd name="connsiteY3" fmla="*/ 954147 h 954147"/>
              <a:gd name="connsiteX4" fmla="*/ 9168122 w 9168122"/>
              <a:gd name="connsiteY4" fmla="*/ 445610 h 954147"/>
              <a:gd name="connsiteX5" fmla="*/ 9098829 w 9168122"/>
              <a:gd name="connsiteY5" fmla="*/ 412514 h 954147"/>
              <a:gd name="connsiteX6" fmla="*/ 6200016 w 9168122"/>
              <a:gd name="connsiteY6" fmla="*/ 742 h 954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8122" h="954147">
                <a:moveTo>
                  <a:pt x="6200016" y="742"/>
                </a:moveTo>
                <a:cubicBezTo>
                  <a:pt x="3908340" y="-19993"/>
                  <a:pt x="1196643" y="396644"/>
                  <a:pt x="69331" y="915697"/>
                </a:cubicBezTo>
                <a:lnTo>
                  <a:pt x="0" y="954147"/>
                </a:lnTo>
                <a:lnTo>
                  <a:pt x="9168122" y="954147"/>
                </a:lnTo>
                <a:lnTo>
                  <a:pt x="9168122" y="445610"/>
                </a:lnTo>
                <a:lnTo>
                  <a:pt x="9098829" y="412514"/>
                </a:lnTo>
                <a:cubicBezTo>
                  <a:pt x="8414059" y="133988"/>
                  <a:pt x="7360931" y="11246"/>
                  <a:pt x="6200016" y="742"/>
                </a:cubicBezTo>
                <a:close/>
              </a:path>
            </a:pathLst>
          </a:custGeom>
          <a:blipFill dpi="0" rotWithShape="1">
            <a:blip r:embed="rId6" cstate="print">
              <a:extLst>
                <a:ext uri="{28A0092B-C50C-407E-A947-70E740481C1C}">
                  <a14:useLocalDpi xmlns:a14="http://schemas.microsoft.com/office/drawing/2010/main"/>
                </a:ext>
              </a:extLst>
            </a:blip>
            <a:srcRect/>
            <a:tile tx="0" ty="0" sx="100000" sy="100000" flip="x" algn="ctr"/>
          </a:blipFill>
          <a:ln w="25400" cap="flat" cmpd="sng" algn="ctr">
            <a:noFill/>
            <a:prstDash val="solid"/>
          </a:ln>
          <a:effectLst/>
        </p:spPr>
        <p:txBody>
          <a:bodyPr anchor="ctr"/>
          <a:lstStyle/>
          <a:p>
            <a:pPr algn="ctr" defTabSz="914354">
              <a:defRPr lang="zh-TW"/>
            </a:pPr>
            <a:endParaRPr lang="zh-TW" altLang="en-US" kern="0">
              <a:solidFill>
                <a:prstClr val="white"/>
              </a:solidFill>
              <a:latin typeface="Cambria"/>
            </a:endParaRPr>
          </a:p>
        </p:txBody>
      </p:sp>
      <p:grpSp>
        <p:nvGrpSpPr>
          <p:cNvPr id="42" name="群組 70"/>
          <p:cNvGrpSpPr>
            <a:grpSpLocks/>
          </p:cNvGrpSpPr>
          <p:nvPr/>
        </p:nvGrpSpPr>
        <p:grpSpPr bwMode="auto">
          <a:xfrm rot="359119" flipH="1">
            <a:off x="2649538" y="4467225"/>
            <a:ext cx="561975" cy="255588"/>
            <a:chOff x="11572034" y="6157344"/>
            <a:chExt cx="478917" cy="163826"/>
          </a:xfrm>
        </p:grpSpPr>
        <p:sp>
          <p:nvSpPr>
            <p:cNvPr id="43" name="心形 4"/>
            <p:cNvSpPr/>
            <p:nvPr/>
          </p:nvSpPr>
          <p:spPr>
            <a:xfrm rot="15055303">
              <a:off x="11892921" y="6115936"/>
              <a:ext cx="126176" cy="20293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4" name="心形 4"/>
            <p:cNvSpPr/>
            <p:nvPr/>
          </p:nvSpPr>
          <p:spPr>
            <a:xfrm rot="7354892" flipH="1">
              <a:off x="11612580" y="6126569"/>
              <a:ext cx="126176" cy="20293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5" name="手繪多邊形 44"/>
            <p:cNvSpPr/>
            <p:nvPr/>
          </p:nvSpPr>
          <p:spPr>
            <a:xfrm>
              <a:off x="11737849" y="6243674"/>
              <a:ext cx="59526" cy="7428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46" name="手繪多邊形 45"/>
            <p:cNvSpPr/>
            <p:nvPr/>
          </p:nvSpPr>
          <p:spPr>
            <a:xfrm rot="944818" flipH="1">
              <a:off x="11808086" y="6227727"/>
              <a:ext cx="59526" cy="74281"/>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400551" y="381000"/>
            <a:ext cx="4110038" cy="3048000"/>
          </a:xfrm>
        </p:spPr>
        <p:txBody>
          <a:bodyPr>
            <a:normAutofit/>
          </a:bodyPr>
          <a:lstStyle>
            <a:lvl1pPr latinLnBrk="0">
              <a:defRPr lang="zh-TW" sz="5200" b="1"/>
            </a:lvl1pPr>
          </a:lstStyle>
          <a:p>
            <a:r>
              <a:rPr lang="zh-TW" altLang="en-US"/>
              <a:t>按一下以編輯母片標題樣式</a:t>
            </a:r>
            <a:endParaRPr lang="zh-TW"/>
          </a:p>
        </p:txBody>
      </p:sp>
      <p:sp>
        <p:nvSpPr>
          <p:cNvPr id="3" name="文字版面配置區 2"/>
          <p:cNvSpPr>
            <a:spLocks noGrp="1"/>
          </p:cNvSpPr>
          <p:nvPr>
            <p:ph type="body" idx="1"/>
          </p:nvPr>
        </p:nvSpPr>
        <p:spPr>
          <a:xfrm>
            <a:off x="4400551" y="3581401"/>
            <a:ext cx="4110038" cy="762000"/>
          </a:xfrm>
        </p:spPr>
        <p:txBody>
          <a:bodyPr/>
          <a:lstStyle>
            <a:lvl1pPr marL="0" indent="0" latinLnBrk="0">
              <a:buNone/>
              <a:defRPr lang="zh-TW" sz="2400">
                <a:solidFill>
                  <a:schemeClr val="tx1">
                    <a:lumMod val="65000"/>
                    <a:lumOff val="35000"/>
                  </a:schemeClr>
                </a:solidFill>
              </a:defRPr>
            </a:lvl1pPr>
            <a:lvl2pPr marL="457178" indent="0" latinLnBrk="0">
              <a:buNone/>
              <a:defRPr lang="zh-TW" sz="2000">
                <a:solidFill>
                  <a:schemeClr val="tx1">
                    <a:tint val="75000"/>
                  </a:schemeClr>
                </a:solidFill>
              </a:defRPr>
            </a:lvl2pPr>
            <a:lvl3pPr marL="914354" indent="0" latinLnBrk="0">
              <a:buNone/>
              <a:defRPr lang="zh-TW" sz="1800">
                <a:solidFill>
                  <a:schemeClr val="tx1">
                    <a:tint val="75000"/>
                  </a:schemeClr>
                </a:solidFill>
              </a:defRPr>
            </a:lvl3pPr>
            <a:lvl4pPr marL="1371532" indent="0" latinLnBrk="0">
              <a:buNone/>
              <a:defRPr lang="zh-TW" sz="1600">
                <a:solidFill>
                  <a:schemeClr val="tx1">
                    <a:tint val="75000"/>
                  </a:schemeClr>
                </a:solidFill>
              </a:defRPr>
            </a:lvl4pPr>
            <a:lvl5pPr marL="1828709" indent="0" latinLnBrk="0">
              <a:buNone/>
              <a:defRPr lang="zh-TW" sz="1600">
                <a:solidFill>
                  <a:schemeClr val="tx1">
                    <a:tint val="75000"/>
                  </a:schemeClr>
                </a:solidFill>
              </a:defRPr>
            </a:lvl5pPr>
            <a:lvl6pPr marL="2285886" indent="0" latinLnBrk="0">
              <a:buNone/>
              <a:defRPr lang="zh-TW" sz="1600">
                <a:solidFill>
                  <a:schemeClr val="tx1">
                    <a:tint val="75000"/>
                  </a:schemeClr>
                </a:solidFill>
              </a:defRPr>
            </a:lvl6pPr>
            <a:lvl7pPr marL="2743062" indent="0" latinLnBrk="0">
              <a:buNone/>
              <a:defRPr lang="zh-TW" sz="1600">
                <a:solidFill>
                  <a:schemeClr val="tx1">
                    <a:tint val="75000"/>
                  </a:schemeClr>
                </a:solidFill>
              </a:defRPr>
            </a:lvl7pPr>
            <a:lvl8pPr marL="3200240" indent="0" latinLnBrk="0">
              <a:buNone/>
              <a:defRPr lang="zh-TW" sz="1600">
                <a:solidFill>
                  <a:schemeClr val="tx1">
                    <a:tint val="75000"/>
                  </a:schemeClr>
                </a:solidFill>
              </a:defRPr>
            </a:lvl8pPr>
            <a:lvl9pPr marL="3657418" indent="0" latinLnBrk="0">
              <a:buNone/>
              <a:defRPr lang="zh-TW" sz="1600">
                <a:solidFill>
                  <a:schemeClr val="tx1">
                    <a:tint val="75000"/>
                  </a:schemeClr>
                </a:solidFill>
              </a:defRPr>
            </a:lvl9pPr>
          </a:lstStyle>
          <a:p>
            <a:pPr lvl="0"/>
            <a:r>
              <a:rPr lang="zh-TW" altLang="en-US"/>
              <a:t>按一下以編輯母片文字樣式</a:t>
            </a:r>
          </a:p>
        </p:txBody>
      </p:sp>
    </p:spTree>
    <p:extLst>
      <p:ext uri="{BB962C8B-B14F-4D97-AF65-F5344CB8AC3E}">
        <p14:creationId xmlns:p14="http://schemas.microsoft.com/office/powerpoint/2010/main" val="392212313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a:t>按一下以編輯母片標題樣式</a:t>
            </a:r>
            <a:endParaRPr lang="zh-TW"/>
          </a:p>
        </p:txBody>
      </p:sp>
      <p:sp>
        <p:nvSpPr>
          <p:cNvPr id="3" name="內容版面配置區 2"/>
          <p:cNvSpPr>
            <a:spLocks noGrp="1"/>
          </p:cNvSpPr>
          <p:nvPr>
            <p:ph sz="half" idx="1"/>
          </p:nvPr>
        </p:nvSpPr>
        <p:spPr>
          <a:xfrm>
            <a:off x="914400" y="1904999"/>
            <a:ext cx="3429000" cy="4038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4" name="內容版面配置區 3"/>
          <p:cNvSpPr>
            <a:spLocks noGrp="1"/>
          </p:cNvSpPr>
          <p:nvPr>
            <p:ph sz="half" idx="2"/>
          </p:nvPr>
        </p:nvSpPr>
        <p:spPr>
          <a:xfrm>
            <a:off x="4800600" y="1904999"/>
            <a:ext cx="3429000" cy="403860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p>
        </p:txBody>
      </p:sp>
      <p:sp>
        <p:nvSpPr>
          <p:cNvPr id="5" name="日期版面配置區 4"/>
          <p:cNvSpPr>
            <a:spLocks noGrp="1"/>
          </p:cNvSpPr>
          <p:nvPr>
            <p:ph type="dt" sz="half" idx="10"/>
          </p:nvPr>
        </p:nvSpPr>
        <p:spPr/>
        <p:txBody>
          <a:bodyPr/>
          <a:lstStyle>
            <a:lvl1pPr>
              <a:defRPr/>
            </a:lvl1pPr>
          </a:lstStyle>
          <a:p>
            <a:pPr>
              <a:defRPr/>
            </a:pPr>
            <a:fld id="{D7F7E1D7-010C-4AC8-A351-E419317A3681}" type="datetimeFigureOut">
              <a:rPr lang="zh-TW" altLang="en-US">
                <a:solidFill>
                  <a:prstClr val="black"/>
                </a:solidFill>
              </a:rPr>
              <a:pPr>
                <a:defRPr/>
              </a:pPr>
              <a:t>2023/1/6</a:t>
            </a:fld>
            <a:endParaRPr altLang="en-US">
              <a:solidFill>
                <a:prstClr val="black"/>
              </a:solidFill>
            </a:endParaRPr>
          </a:p>
        </p:txBody>
      </p:sp>
      <p:sp>
        <p:nvSpPr>
          <p:cNvPr id="6" name="頁尾版面配置區 5"/>
          <p:cNvSpPr>
            <a:spLocks noGrp="1"/>
          </p:cNvSpPr>
          <p:nvPr>
            <p:ph type="ftr" sz="quarter" idx="11"/>
          </p:nvPr>
        </p:nvSpPr>
        <p:spPr/>
        <p:txBody>
          <a:bodyPr/>
          <a:lstStyle>
            <a:lvl1pPr>
              <a:defRPr/>
            </a:lvl1pPr>
          </a:lstStyle>
          <a:p>
            <a:pPr>
              <a:defRPr/>
            </a:pPr>
            <a:endParaRPr altLang="en-US">
              <a:solidFill>
                <a:prstClr val="black"/>
              </a:solidFill>
            </a:endParaRPr>
          </a:p>
        </p:txBody>
      </p:sp>
      <p:sp>
        <p:nvSpPr>
          <p:cNvPr id="7" name="投影片編號版面配置區 6"/>
          <p:cNvSpPr>
            <a:spLocks noGrp="1"/>
          </p:cNvSpPr>
          <p:nvPr>
            <p:ph type="sldNum" sz="quarter" idx="12"/>
          </p:nvPr>
        </p:nvSpPr>
        <p:spPr/>
        <p:txBody>
          <a:bodyPr/>
          <a:lstStyle>
            <a:lvl1pPr>
              <a:defRPr/>
            </a:lvl1pPr>
          </a:lstStyle>
          <a:p>
            <a:pPr>
              <a:defRPr/>
            </a:pPr>
            <a:fld id="{AB99A224-807A-4E2D-8809-4E29CCD7FCF7}" type="slidenum">
              <a:rPr lang="en-US" altLang="zh-TW">
                <a:solidFill>
                  <a:prstClr val="black"/>
                </a:solidFill>
              </a:rPr>
              <a:pPr>
                <a:defRPr/>
              </a:pPr>
              <a:t>‹#›</a:t>
            </a:fld>
            <a:endParaRPr lang="zh-TW" altLang="zh-TW">
              <a:solidFill>
                <a:prstClr val="black"/>
              </a:solidFill>
            </a:endParaRPr>
          </a:p>
        </p:txBody>
      </p:sp>
    </p:spTree>
    <p:extLst>
      <p:ext uri="{BB962C8B-B14F-4D97-AF65-F5344CB8AC3E}">
        <p14:creationId xmlns:p14="http://schemas.microsoft.com/office/powerpoint/2010/main" val="204191229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2.png"/><Relationship Id="rId3" Type="http://schemas.openxmlformats.org/officeDocument/2006/relationships/slideLayout" Target="../slideLayouts/slideLayout19.xml"/><Relationship Id="rId21" Type="http://schemas.openxmlformats.org/officeDocument/2006/relationships/image" Target="../media/image5.jpe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1.jpeg"/><Relationship Id="rId2" Type="http://schemas.openxmlformats.org/officeDocument/2006/relationships/slideLayout" Target="../slideLayouts/slideLayout18.xml"/><Relationship Id="rId16" Type="http://schemas.openxmlformats.org/officeDocument/2006/relationships/theme" Target="../theme/theme2.xml"/><Relationship Id="rId20"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3.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27" name="手繪多邊形 26"/>
          <p:cNvSpPr/>
          <p:nvPr userDrawn="1"/>
        </p:nvSpPr>
        <p:spPr bwMode="white">
          <a:xfrm rot="5188121">
            <a:off x="7432675" y="5073651"/>
            <a:ext cx="2154237" cy="1357312"/>
          </a:xfrm>
          <a:custGeom>
            <a:avLst/>
            <a:gdLst>
              <a:gd name="connsiteX0" fmla="*/ 2980 w 2155040"/>
              <a:gd name="connsiteY0" fmla="*/ 591891 h 1799604"/>
              <a:gd name="connsiteX1" fmla="*/ 264327 w 2155040"/>
              <a:gd name="connsiteY1" fmla="*/ 174767 h 1799604"/>
              <a:gd name="connsiteX2" fmla="*/ 167153 w 2155040"/>
              <a:gd name="connsiteY2" fmla="*/ 15546 h 1799604"/>
              <a:gd name="connsiteX3" fmla="*/ 163079 w 2155040"/>
              <a:gd name="connsiteY3" fmla="*/ 0 h 1799604"/>
              <a:gd name="connsiteX4" fmla="*/ 2155040 w 2155040"/>
              <a:gd name="connsiteY4" fmla="*/ 122926 h 1799604"/>
              <a:gd name="connsiteX5" fmla="*/ 2155040 w 2155040"/>
              <a:gd name="connsiteY5" fmla="*/ 1389474 h 1799604"/>
              <a:gd name="connsiteX6" fmla="*/ 2154712 w 2155040"/>
              <a:gd name="connsiteY6" fmla="*/ 1394798 h 1799604"/>
              <a:gd name="connsiteX7" fmla="*/ 2126657 w 2155040"/>
              <a:gd name="connsiteY7" fmla="*/ 1493853 h 1799604"/>
              <a:gd name="connsiteX8" fmla="*/ 1093797 w 2155040"/>
              <a:gd name="connsiteY8" fmla="*/ 1200294 h 1799604"/>
              <a:gd name="connsiteX9" fmla="*/ 2980 w 2155040"/>
              <a:gd name="connsiteY9" fmla="*/ 591891 h 1799604"/>
              <a:gd name="connsiteX0" fmla="*/ 2980 w 2212139"/>
              <a:gd name="connsiteY0" fmla="*/ 591891 h 1799604"/>
              <a:gd name="connsiteX1" fmla="*/ 264327 w 2212139"/>
              <a:gd name="connsiteY1" fmla="*/ 174767 h 1799604"/>
              <a:gd name="connsiteX2" fmla="*/ 167153 w 2212139"/>
              <a:gd name="connsiteY2" fmla="*/ 15546 h 1799604"/>
              <a:gd name="connsiteX3" fmla="*/ 163079 w 2212139"/>
              <a:gd name="connsiteY3" fmla="*/ 0 h 1799604"/>
              <a:gd name="connsiteX4" fmla="*/ 2155040 w 2212139"/>
              <a:gd name="connsiteY4" fmla="*/ 122926 h 1799604"/>
              <a:gd name="connsiteX5" fmla="*/ 2155040 w 2212139"/>
              <a:gd name="connsiteY5" fmla="*/ 1389474 h 1799604"/>
              <a:gd name="connsiteX6" fmla="*/ 2126657 w 2212139"/>
              <a:gd name="connsiteY6" fmla="*/ 1493853 h 1799604"/>
              <a:gd name="connsiteX7" fmla="*/ 1093797 w 2212139"/>
              <a:gd name="connsiteY7" fmla="*/ 1200294 h 1799604"/>
              <a:gd name="connsiteX8" fmla="*/ 2980 w 2212139"/>
              <a:gd name="connsiteY8" fmla="*/ 591891 h 1799604"/>
              <a:gd name="connsiteX0" fmla="*/ 2980 w 2155040"/>
              <a:gd name="connsiteY0" fmla="*/ 591891 h 1799604"/>
              <a:gd name="connsiteX1" fmla="*/ 264327 w 2155040"/>
              <a:gd name="connsiteY1" fmla="*/ 174767 h 1799604"/>
              <a:gd name="connsiteX2" fmla="*/ 167153 w 2155040"/>
              <a:gd name="connsiteY2" fmla="*/ 15546 h 1799604"/>
              <a:gd name="connsiteX3" fmla="*/ 163079 w 2155040"/>
              <a:gd name="connsiteY3" fmla="*/ 0 h 1799604"/>
              <a:gd name="connsiteX4" fmla="*/ 2155040 w 2155040"/>
              <a:gd name="connsiteY4" fmla="*/ 122926 h 1799604"/>
              <a:gd name="connsiteX5" fmla="*/ 2126657 w 2155040"/>
              <a:gd name="connsiteY5" fmla="*/ 1493853 h 1799604"/>
              <a:gd name="connsiteX6" fmla="*/ 1093797 w 2155040"/>
              <a:gd name="connsiteY6" fmla="*/ 1200294 h 1799604"/>
              <a:gd name="connsiteX7" fmla="*/ 2980 w 2155040"/>
              <a:gd name="connsiteY7" fmla="*/ 591891 h 1799604"/>
              <a:gd name="connsiteX0" fmla="*/ 2980 w 2155040"/>
              <a:gd name="connsiteY0" fmla="*/ 591891 h 1809820"/>
              <a:gd name="connsiteX1" fmla="*/ 264327 w 2155040"/>
              <a:gd name="connsiteY1" fmla="*/ 174767 h 1809820"/>
              <a:gd name="connsiteX2" fmla="*/ 167153 w 2155040"/>
              <a:gd name="connsiteY2" fmla="*/ 15546 h 1809820"/>
              <a:gd name="connsiteX3" fmla="*/ 163079 w 2155040"/>
              <a:gd name="connsiteY3" fmla="*/ 0 h 1809820"/>
              <a:gd name="connsiteX4" fmla="*/ 2155040 w 2155040"/>
              <a:gd name="connsiteY4" fmla="*/ 122926 h 1809820"/>
              <a:gd name="connsiteX5" fmla="*/ 2087456 w 2155040"/>
              <a:gd name="connsiteY5" fmla="*/ 1510520 h 1809820"/>
              <a:gd name="connsiteX6" fmla="*/ 1093797 w 2155040"/>
              <a:gd name="connsiteY6" fmla="*/ 1200294 h 1809820"/>
              <a:gd name="connsiteX7" fmla="*/ 2980 w 2155040"/>
              <a:gd name="connsiteY7" fmla="*/ 591891 h 180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5040" h="1809820">
                <a:moveTo>
                  <a:pt x="2980" y="591891"/>
                </a:moveTo>
                <a:cubicBezTo>
                  <a:pt x="18927" y="429188"/>
                  <a:pt x="99680" y="276305"/>
                  <a:pt x="264327" y="174767"/>
                </a:cubicBezTo>
                <a:cubicBezTo>
                  <a:pt x="218534" y="121629"/>
                  <a:pt x="186774" y="68269"/>
                  <a:pt x="167153" y="15546"/>
                </a:cubicBezTo>
                <a:lnTo>
                  <a:pt x="163079" y="0"/>
                </a:lnTo>
                <a:lnTo>
                  <a:pt x="2155040" y="122926"/>
                </a:lnTo>
                <a:lnTo>
                  <a:pt x="2087456" y="1510520"/>
                </a:lnTo>
                <a:cubicBezTo>
                  <a:pt x="1888251" y="1977649"/>
                  <a:pt x="913558" y="1915442"/>
                  <a:pt x="1093797" y="1200294"/>
                </a:cubicBezTo>
                <a:cubicBezTo>
                  <a:pt x="490546" y="1656501"/>
                  <a:pt x="-44862" y="1080001"/>
                  <a:pt x="2980" y="5918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27" name="手繪多邊形 16"/>
          <p:cNvSpPr>
            <a:spLocks/>
          </p:cNvSpPr>
          <p:nvPr userDrawn="1"/>
        </p:nvSpPr>
        <p:spPr bwMode="auto">
          <a:xfrm>
            <a:off x="8877300" y="5540375"/>
            <a:ext cx="168275" cy="1104900"/>
          </a:xfrm>
          <a:custGeom>
            <a:avLst/>
            <a:gdLst>
              <a:gd name="T0" fmla="*/ 2147483647 w 72"/>
              <a:gd name="T1" fmla="*/ 2147483647 h 353"/>
              <a:gd name="T2" fmla="*/ 2147483647 w 72"/>
              <a:gd name="T3" fmla="*/ 2147483647 h 353"/>
              <a:gd name="T4" fmla="*/ 2147483647 w 72"/>
              <a:gd name="T5" fmla="*/ 2147483647 h 353"/>
              <a:gd name="T6" fmla="*/ 2147483647 w 72"/>
              <a:gd name="T7" fmla="*/ 2147483647 h 353"/>
              <a:gd name="T8" fmla="*/ 2147483647 w 72"/>
              <a:gd name="T9" fmla="*/ 2147483647 h 353"/>
              <a:gd name="T10" fmla="*/ 2147483647 w 72"/>
              <a:gd name="T11" fmla="*/ 2147483647 h 353"/>
              <a:gd name="T12" fmla="*/ 2147483647 w 72"/>
              <a:gd name="T13" fmla="*/ 2147483647 h 353"/>
              <a:gd name="T14" fmla="*/ 2147483647 w 72"/>
              <a:gd name="T15" fmla="*/ 2147483647 h 353"/>
              <a:gd name="T16" fmla="*/ 2147483647 w 72"/>
              <a:gd name="T17" fmla="*/ 2147483647 h 353"/>
              <a:gd name="T18" fmla="*/ 2147483647 w 72"/>
              <a:gd name="T19" fmla="*/ 2147483647 h 353"/>
              <a:gd name="T20" fmla="*/ 2147483647 w 72"/>
              <a:gd name="T21" fmla="*/ 2147483647 h 353"/>
              <a:gd name="T22" fmla="*/ 2147483647 w 72"/>
              <a:gd name="T23" fmla="*/ 2147483647 h 353"/>
              <a:gd name="T24" fmla="*/ 2147483647 w 72"/>
              <a:gd name="T25" fmla="*/ 2147483647 h 353"/>
              <a:gd name="T26" fmla="*/ 2147483647 w 72"/>
              <a:gd name="T27" fmla="*/ 2147483647 h 353"/>
              <a:gd name="T28" fmla="*/ 0 w 72"/>
              <a:gd name="T29" fmla="*/ 2147483647 h 353"/>
              <a:gd name="T30" fmla="*/ 2147483647 w 72"/>
              <a:gd name="T31" fmla="*/ 2147483647 h 353"/>
              <a:gd name="T32" fmla="*/ 2147483647 w 72"/>
              <a:gd name="T33" fmla="*/ 2147483647 h 353"/>
              <a:gd name="T34" fmla="*/ 2147483647 w 72"/>
              <a:gd name="T35" fmla="*/ 2147483647 h 353"/>
              <a:gd name="T36" fmla="*/ 2147483647 w 72"/>
              <a:gd name="T37" fmla="*/ 2147483647 h 353"/>
              <a:gd name="T38" fmla="*/ 2147483647 w 72"/>
              <a:gd name="T39" fmla="*/ 2147483647 h 353"/>
              <a:gd name="T40" fmla="*/ 2147483647 w 72"/>
              <a:gd name="T41" fmla="*/ 2147483647 h 353"/>
              <a:gd name="T42" fmla="*/ 2147483647 w 72"/>
              <a:gd name="T43" fmla="*/ 2147483647 h 35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2" h="353">
                <a:moveTo>
                  <a:pt x="37" y="128"/>
                </a:moveTo>
                <a:cubicBezTo>
                  <a:pt x="37" y="128"/>
                  <a:pt x="36" y="128"/>
                  <a:pt x="36" y="128"/>
                </a:cubicBezTo>
                <a:cubicBezTo>
                  <a:pt x="36" y="119"/>
                  <a:pt x="37" y="110"/>
                  <a:pt x="37" y="101"/>
                </a:cubicBezTo>
                <a:cubicBezTo>
                  <a:pt x="51" y="100"/>
                  <a:pt x="62" y="91"/>
                  <a:pt x="62" y="81"/>
                </a:cubicBezTo>
                <a:cubicBezTo>
                  <a:pt x="61" y="71"/>
                  <a:pt x="50" y="63"/>
                  <a:pt x="35" y="63"/>
                </a:cubicBezTo>
                <a:cubicBezTo>
                  <a:pt x="35" y="54"/>
                  <a:pt x="34" y="45"/>
                  <a:pt x="33" y="36"/>
                </a:cubicBezTo>
                <a:cubicBezTo>
                  <a:pt x="42" y="33"/>
                  <a:pt x="48" y="25"/>
                  <a:pt x="47" y="16"/>
                </a:cubicBezTo>
                <a:cubicBezTo>
                  <a:pt x="46" y="7"/>
                  <a:pt x="35" y="0"/>
                  <a:pt x="24" y="2"/>
                </a:cubicBezTo>
                <a:cubicBezTo>
                  <a:pt x="12" y="3"/>
                  <a:pt x="4" y="12"/>
                  <a:pt x="5" y="22"/>
                </a:cubicBezTo>
                <a:cubicBezTo>
                  <a:pt x="6" y="31"/>
                  <a:pt x="15" y="38"/>
                  <a:pt x="26" y="37"/>
                </a:cubicBezTo>
                <a:cubicBezTo>
                  <a:pt x="27" y="46"/>
                  <a:pt x="28" y="55"/>
                  <a:pt x="28" y="63"/>
                </a:cubicBezTo>
                <a:cubicBezTo>
                  <a:pt x="15" y="65"/>
                  <a:pt x="5" y="73"/>
                  <a:pt x="6" y="82"/>
                </a:cubicBezTo>
                <a:cubicBezTo>
                  <a:pt x="6" y="92"/>
                  <a:pt x="16" y="100"/>
                  <a:pt x="30" y="101"/>
                </a:cubicBezTo>
                <a:cubicBezTo>
                  <a:pt x="30" y="110"/>
                  <a:pt x="30" y="119"/>
                  <a:pt x="29" y="128"/>
                </a:cubicBezTo>
                <a:cubicBezTo>
                  <a:pt x="13" y="130"/>
                  <a:pt x="1" y="137"/>
                  <a:pt x="0" y="148"/>
                </a:cubicBezTo>
                <a:cubicBezTo>
                  <a:pt x="0" y="158"/>
                  <a:pt x="11" y="167"/>
                  <a:pt x="27" y="170"/>
                </a:cubicBezTo>
                <a:cubicBezTo>
                  <a:pt x="22" y="230"/>
                  <a:pt x="12" y="291"/>
                  <a:pt x="6" y="352"/>
                </a:cubicBezTo>
                <a:cubicBezTo>
                  <a:pt x="13" y="353"/>
                  <a:pt x="13" y="353"/>
                  <a:pt x="13" y="353"/>
                </a:cubicBezTo>
                <a:cubicBezTo>
                  <a:pt x="18" y="292"/>
                  <a:pt x="29" y="231"/>
                  <a:pt x="34" y="171"/>
                </a:cubicBezTo>
                <a:cubicBezTo>
                  <a:pt x="34" y="171"/>
                  <a:pt x="34" y="171"/>
                  <a:pt x="35" y="171"/>
                </a:cubicBezTo>
                <a:cubicBezTo>
                  <a:pt x="54" y="172"/>
                  <a:pt x="71" y="163"/>
                  <a:pt x="71" y="152"/>
                </a:cubicBezTo>
                <a:cubicBezTo>
                  <a:pt x="72" y="140"/>
                  <a:pt x="57" y="130"/>
                  <a:pt x="37" y="12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028" name="手繪多邊形 17"/>
          <p:cNvSpPr>
            <a:spLocks/>
          </p:cNvSpPr>
          <p:nvPr userDrawn="1"/>
        </p:nvSpPr>
        <p:spPr bwMode="auto">
          <a:xfrm>
            <a:off x="8682038" y="5545138"/>
            <a:ext cx="68262" cy="1008062"/>
          </a:xfrm>
          <a:custGeom>
            <a:avLst/>
            <a:gdLst>
              <a:gd name="T0" fmla="*/ 0 w 91245"/>
              <a:gd name="T1" fmla="*/ 15616 h 1007461"/>
              <a:gd name="T2" fmla="*/ 23776 w 91245"/>
              <a:gd name="T3" fmla="*/ 1010469 h 1007461"/>
              <a:gd name="T4" fmla="*/ 37355 w 91245"/>
              <a:gd name="T5" fmla="*/ 1006873 h 1007461"/>
              <a:gd name="T6" fmla="*/ 12443 w 91245"/>
              <a:gd name="T7" fmla="*/ 14526 h 1007461"/>
              <a:gd name="T8" fmla="*/ 0 w 91245"/>
              <a:gd name="T9" fmla="*/ 15616 h 10074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245" h="1007461">
                <a:moveTo>
                  <a:pt x="0" y="15571"/>
                </a:moveTo>
                <a:lnTo>
                  <a:pt x="58075" y="1007461"/>
                </a:lnTo>
                <a:lnTo>
                  <a:pt x="91245" y="1003875"/>
                </a:lnTo>
                <a:lnTo>
                  <a:pt x="30393" y="14481"/>
                </a:lnTo>
                <a:cubicBezTo>
                  <a:pt x="20262" y="14844"/>
                  <a:pt x="2894" y="-19004"/>
                  <a:pt x="0" y="15571"/>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9" name="手繪多邊形 5"/>
          <p:cNvSpPr>
            <a:spLocks noEditPoints="1"/>
          </p:cNvSpPr>
          <p:nvPr userDrawn="1"/>
        </p:nvSpPr>
        <p:spPr bwMode="auto">
          <a:xfrm flipH="1">
            <a:off x="8478773" y="5124451"/>
            <a:ext cx="413889" cy="451618"/>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19"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032" name="手繪多邊形 5"/>
          <p:cNvSpPr>
            <a:spLocks noEditPoints="1"/>
          </p:cNvSpPr>
          <p:nvPr userDrawn="1"/>
        </p:nvSpPr>
        <p:spPr bwMode="auto">
          <a:xfrm flipH="1">
            <a:off x="8478838" y="5124450"/>
            <a:ext cx="414337" cy="450850"/>
          </a:xfrm>
          <a:custGeom>
            <a:avLst/>
            <a:gdLst>
              <a:gd name="T0" fmla="*/ 2147483647 w 244"/>
              <a:gd name="T1" fmla="*/ 2147483647 h 199"/>
              <a:gd name="T2" fmla="*/ 2147483647 w 244"/>
              <a:gd name="T3" fmla="*/ 2147483647 h 199"/>
              <a:gd name="T4" fmla="*/ 2147483647 w 244"/>
              <a:gd name="T5" fmla="*/ 2147483647 h 199"/>
              <a:gd name="T6" fmla="*/ 2147483647 w 244"/>
              <a:gd name="T7" fmla="*/ 2147483647 h 199"/>
              <a:gd name="T8" fmla="*/ 2147483647 w 244"/>
              <a:gd name="T9" fmla="*/ 2147483647 h 199"/>
              <a:gd name="T10" fmla="*/ 2147483647 w 244"/>
              <a:gd name="T11" fmla="*/ 2147483647 h 199"/>
              <a:gd name="T12" fmla="*/ 2147483647 w 244"/>
              <a:gd name="T13" fmla="*/ 2147483647 h 199"/>
              <a:gd name="T14" fmla="*/ 2147483647 w 244"/>
              <a:gd name="T15" fmla="*/ 2147483647 h 199"/>
              <a:gd name="T16" fmla="*/ 2147483647 w 244"/>
              <a:gd name="T17" fmla="*/ 2147483647 h 199"/>
              <a:gd name="T18" fmla="*/ 2147483647 w 244"/>
              <a:gd name="T19" fmla="*/ 2147483647 h 199"/>
              <a:gd name="T20" fmla="*/ 2147483647 w 244"/>
              <a:gd name="T21" fmla="*/ 2147483647 h 199"/>
              <a:gd name="T22" fmla="*/ 2147483647 w 244"/>
              <a:gd name="T23" fmla="*/ 0 h 199"/>
              <a:gd name="T24" fmla="*/ 2147483647 w 244"/>
              <a:gd name="T25" fmla="*/ 0 h 199"/>
              <a:gd name="T26" fmla="*/ 2147483647 w 244"/>
              <a:gd name="T27" fmla="*/ 2147483647 h 199"/>
              <a:gd name="T28" fmla="*/ 2147483647 w 244"/>
              <a:gd name="T29" fmla="*/ 2147483647 h 199"/>
              <a:gd name="T30" fmla="*/ 2147483647 w 244"/>
              <a:gd name="T31" fmla="*/ 2147483647 h 199"/>
              <a:gd name="T32" fmla="*/ 2147483647 w 244"/>
              <a:gd name="T33" fmla="*/ 2147483647 h 199"/>
              <a:gd name="T34" fmla="*/ 2147483647 w 244"/>
              <a:gd name="T35" fmla="*/ 2147483647 h 199"/>
              <a:gd name="T36" fmla="*/ 2147483647 w 244"/>
              <a:gd name="T37" fmla="*/ 2147483647 h 199"/>
              <a:gd name="T38" fmla="*/ 2147483647 w 244"/>
              <a:gd name="T39" fmla="*/ 2147483647 h 199"/>
              <a:gd name="T40" fmla="*/ 2147483647 w 244"/>
              <a:gd name="T41" fmla="*/ 2147483647 h 199"/>
              <a:gd name="T42" fmla="*/ 2147483647 w 244"/>
              <a:gd name="T43" fmla="*/ 2147483647 h 199"/>
              <a:gd name="T44" fmla="*/ 2147483647 w 244"/>
              <a:gd name="T45" fmla="*/ 2147483647 h 199"/>
              <a:gd name="T46" fmla="*/ 2147483647 w 244"/>
              <a:gd name="T47" fmla="*/ 2147483647 h 199"/>
              <a:gd name="T48" fmla="*/ 2147483647 w 244"/>
              <a:gd name="T49" fmla="*/ 2147483647 h 199"/>
              <a:gd name="T50" fmla="*/ 2147483647 w 244"/>
              <a:gd name="T51" fmla="*/ 2147483647 h 199"/>
              <a:gd name="T52" fmla="*/ 2147483647 w 244"/>
              <a:gd name="T53" fmla="*/ 0 h 1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4" name="手繪多邊形 23"/>
          <p:cNvSpPr/>
          <p:nvPr userDrawn="1"/>
        </p:nvSpPr>
        <p:spPr bwMode="white">
          <a:xfrm>
            <a:off x="0" y="3816350"/>
            <a:ext cx="1230313" cy="1751013"/>
          </a:xfrm>
          <a:custGeom>
            <a:avLst/>
            <a:gdLst>
              <a:gd name="connsiteX0" fmla="*/ 0 w 1639369"/>
              <a:gd name="connsiteY0" fmla="*/ 0 h 1750780"/>
              <a:gd name="connsiteX1" fmla="*/ 43408 w 1639369"/>
              <a:gd name="connsiteY1" fmla="*/ 23610 h 1750780"/>
              <a:gd name="connsiteX2" fmla="*/ 163266 w 1639369"/>
              <a:gd name="connsiteY2" fmla="*/ 178718 h 1750780"/>
              <a:gd name="connsiteX3" fmla="*/ 1231254 w 1639369"/>
              <a:gd name="connsiteY3" fmla="*/ 538714 h 1750780"/>
              <a:gd name="connsiteX4" fmla="*/ 871258 w 1639369"/>
              <a:gd name="connsiteY4" fmla="*/ 1534703 h 1750780"/>
              <a:gd name="connsiteX5" fmla="*/ 23721 w 1639369"/>
              <a:gd name="connsiteY5" fmla="*/ 1596718 h 1750780"/>
              <a:gd name="connsiteX6" fmla="*/ 0 w 1639369"/>
              <a:gd name="connsiteY6" fmla="*/ 1566554 h 175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9369" h="1750780">
                <a:moveTo>
                  <a:pt x="0" y="0"/>
                </a:moveTo>
                <a:lnTo>
                  <a:pt x="43408" y="23610"/>
                </a:lnTo>
                <a:cubicBezTo>
                  <a:pt x="93767" y="60219"/>
                  <a:pt x="135266" y="111219"/>
                  <a:pt x="163266" y="178718"/>
                </a:cubicBezTo>
                <a:cubicBezTo>
                  <a:pt x="729260" y="-187278"/>
                  <a:pt x="1281254" y="152718"/>
                  <a:pt x="1231254" y="538714"/>
                </a:cubicBezTo>
                <a:cubicBezTo>
                  <a:pt x="1925246" y="572714"/>
                  <a:pt x="1687249" y="1860699"/>
                  <a:pt x="871258" y="1534703"/>
                </a:cubicBezTo>
                <a:cubicBezTo>
                  <a:pt x="724260" y="1755201"/>
                  <a:pt x="264890" y="1856262"/>
                  <a:pt x="23721" y="1596718"/>
                </a:cubicBezTo>
                <a:lnTo>
                  <a:pt x="0" y="15665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34" name="手繪多邊形 22"/>
          <p:cNvSpPr>
            <a:spLocks/>
          </p:cNvSpPr>
          <p:nvPr userDrawn="1"/>
        </p:nvSpPr>
        <p:spPr bwMode="auto">
          <a:xfrm rot="384198">
            <a:off x="585788" y="5135563"/>
            <a:ext cx="130175" cy="1246187"/>
          </a:xfrm>
          <a:custGeom>
            <a:avLst/>
            <a:gdLst>
              <a:gd name="T0" fmla="*/ 2147483647 w 10000"/>
              <a:gd name="T1" fmla="*/ 2147483647 h 10000"/>
              <a:gd name="T2" fmla="*/ 2147483647 w 10000"/>
              <a:gd name="T3" fmla="*/ 2147483647 h 10000"/>
              <a:gd name="T4" fmla="*/ 0 w 10000"/>
              <a:gd name="T5" fmla="*/ 0 h 10000"/>
              <a:gd name="T6" fmla="*/ 2147483647 w 10000"/>
              <a:gd name="T7" fmla="*/ 2147483647 h 10000"/>
              <a:gd name="T8" fmla="*/ 2147483647 w 10000"/>
              <a:gd name="T9" fmla="*/ 2147483647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0" h="10000">
                <a:moveTo>
                  <a:pt x="10000" y="10000"/>
                </a:moveTo>
                <a:cubicBezTo>
                  <a:pt x="9822" y="5991"/>
                  <a:pt x="4859" y="2151"/>
                  <a:pt x="2503" y="82"/>
                </a:cubicBezTo>
                <a:cubicBezTo>
                  <a:pt x="1566" y="39"/>
                  <a:pt x="937" y="43"/>
                  <a:pt x="0" y="0"/>
                </a:cubicBezTo>
                <a:cubicBezTo>
                  <a:pt x="5182" y="2471"/>
                  <a:pt x="7310" y="6845"/>
                  <a:pt x="8107" y="9900"/>
                </a:cubicBezTo>
                <a:lnTo>
                  <a:pt x="10000" y="1000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1" name="手繪多邊形 7"/>
          <p:cNvSpPr>
            <a:spLocks noEditPoints="1"/>
          </p:cNvSpPr>
          <p:nvPr userDrawn="1"/>
        </p:nvSpPr>
        <p:spPr bwMode="auto">
          <a:xfrm rot="21094680">
            <a:off x="508450" y="4666264"/>
            <a:ext cx="387272" cy="50087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20"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2" name="手繪多邊形 7"/>
          <p:cNvSpPr>
            <a:spLocks noEditPoints="1"/>
          </p:cNvSpPr>
          <p:nvPr userDrawn="1"/>
        </p:nvSpPr>
        <p:spPr bwMode="auto">
          <a:xfrm rot="21094680">
            <a:off x="508000" y="4665663"/>
            <a:ext cx="387350" cy="50165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039" name="手繪多邊形 12"/>
          <p:cNvSpPr>
            <a:spLocks/>
          </p:cNvSpPr>
          <p:nvPr userDrawn="1"/>
        </p:nvSpPr>
        <p:spPr bwMode="auto">
          <a:xfrm>
            <a:off x="425450" y="4084638"/>
            <a:ext cx="73025" cy="2239962"/>
          </a:xfrm>
          <a:custGeom>
            <a:avLst/>
            <a:gdLst>
              <a:gd name="T0" fmla="*/ 0 w 98388"/>
              <a:gd name="T1" fmla="*/ 9367 h 2239496"/>
              <a:gd name="T2" fmla="*/ 26977 w 98388"/>
              <a:gd name="T3" fmla="*/ 2241826 h 2239496"/>
              <a:gd name="T4" fmla="*/ 40696 w 98388"/>
              <a:gd name="T5" fmla="*/ 2219167 h 2239496"/>
              <a:gd name="T6" fmla="*/ 13442 w 98388"/>
              <a:gd name="T7" fmla="*/ 0 h 2239496"/>
              <a:gd name="T8" fmla="*/ 0 w 98388"/>
              <a:gd name="T9" fmla="*/ 9367 h 22394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388" h="2239496">
                <a:moveTo>
                  <a:pt x="0" y="9357"/>
                </a:moveTo>
                <a:cubicBezTo>
                  <a:pt x="5453" y="412769"/>
                  <a:pt x="-8330" y="1126248"/>
                  <a:pt x="65218" y="2239496"/>
                </a:cubicBezTo>
                <a:lnTo>
                  <a:pt x="98388" y="2216860"/>
                </a:lnTo>
                <a:cubicBezTo>
                  <a:pt x="38324" y="1244545"/>
                  <a:pt x="21124" y="872303"/>
                  <a:pt x="32498" y="0"/>
                </a:cubicBezTo>
                <a:lnTo>
                  <a:pt x="0" y="9357"/>
                </a:ln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4" name="手繪多邊形 5"/>
          <p:cNvSpPr>
            <a:spLocks noEditPoints="1"/>
          </p:cNvSpPr>
          <p:nvPr userDrawn="1"/>
        </p:nvSpPr>
        <p:spPr bwMode="auto">
          <a:xfrm>
            <a:off x="156277" y="3480760"/>
            <a:ext cx="583406" cy="636588"/>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21"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5" name="手繪多邊形 5"/>
          <p:cNvSpPr>
            <a:spLocks noEditPoints="1"/>
          </p:cNvSpPr>
          <p:nvPr userDrawn="1"/>
        </p:nvSpPr>
        <p:spPr bwMode="auto">
          <a:xfrm>
            <a:off x="155575" y="3481388"/>
            <a:ext cx="584200" cy="6365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1044" name="手繪多邊形 22"/>
          <p:cNvSpPr>
            <a:spLocks/>
          </p:cNvSpPr>
          <p:nvPr userDrawn="1"/>
        </p:nvSpPr>
        <p:spPr bwMode="auto">
          <a:xfrm rot="-337285">
            <a:off x="100013" y="5429250"/>
            <a:ext cx="153987"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6"/>
          <p:cNvSpPr/>
          <p:nvPr userDrawn="1"/>
        </p:nvSpPr>
        <p:spPr>
          <a:xfrm>
            <a:off x="1143" y="6194218"/>
            <a:ext cx="9141714" cy="663782"/>
          </a:xfrm>
          <a:custGeom>
            <a:avLst/>
            <a:gdLst>
              <a:gd name="connsiteX0" fmla="*/ 2898990 w 12195510"/>
              <a:gd name="connsiteY0" fmla="*/ 1130 h 705247"/>
              <a:gd name="connsiteX1" fmla="*/ 3489295 w 12195510"/>
              <a:gd name="connsiteY1" fmla="*/ 1219 h 705247"/>
              <a:gd name="connsiteX2" fmla="*/ 12036716 w 12195510"/>
              <a:gd name="connsiteY2" fmla="*/ 341913 h 705247"/>
              <a:gd name="connsiteX3" fmla="*/ 12195510 w 12195510"/>
              <a:gd name="connsiteY3" fmla="*/ 328917 h 705247"/>
              <a:gd name="connsiteX4" fmla="*/ 12195510 w 12195510"/>
              <a:gd name="connsiteY4" fmla="*/ 705247 h 705247"/>
              <a:gd name="connsiteX5" fmla="*/ 0 w 12195510"/>
              <a:gd name="connsiteY5" fmla="*/ 705247 h 705247"/>
              <a:gd name="connsiteX6" fmla="*/ 0 w 12195510"/>
              <a:gd name="connsiteY6" fmla="*/ 253521 h 705247"/>
              <a:gd name="connsiteX7" fmla="*/ 297990 w 12195510"/>
              <a:gd name="connsiteY7" fmla="*/ 189201 h 705247"/>
              <a:gd name="connsiteX8" fmla="*/ 2898990 w 12195510"/>
              <a:gd name="connsiteY8" fmla="*/ 1130 h 705247"/>
              <a:gd name="connsiteX0" fmla="*/ 2898990 w 12195510"/>
              <a:gd name="connsiteY0" fmla="*/ 0 h 704117"/>
              <a:gd name="connsiteX1" fmla="*/ 3489295 w 12195510"/>
              <a:gd name="connsiteY1" fmla="*/ 89 h 704117"/>
              <a:gd name="connsiteX2" fmla="*/ 12036716 w 12195510"/>
              <a:gd name="connsiteY2" fmla="*/ 340783 h 704117"/>
              <a:gd name="connsiteX3" fmla="*/ 12195510 w 12195510"/>
              <a:gd name="connsiteY3" fmla="*/ 327787 h 704117"/>
              <a:gd name="connsiteX4" fmla="*/ 12195510 w 12195510"/>
              <a:gd name="connsiteY4" fmla="*/ 704117 h 704117"/>
              <a:gd name="connsiteX5" fmla="*/ 0 w 12195510"/>
              <a:gd name="connsiteY5" fmla="*/ 704117 h 704117"/>
              <a:gd name="connsiteX6" fmla="*/ 0 w 12195510"/>
              <a:gd name="connsiteY6" fmla="*/ 252391 h 704117"/>
              <a:gd name="connsiteX7" fmla="*/ 2898990 w 12195510"/>
              <a:gd name="connsiteY7" fmla="*/ 0 h 704117"/>
              <a:gd name="connsiteX0" fmla="*/ 0 w 12195510"/>
              <a:gd name="connsiteY0" fmla="*/ 252302 h 704028"/>
              <a:gd name="connsiteX1" fmla="*/ 3489295 w 12195510"/>
              <a:gd name="connsiteY1" fmla="*/ 0 h 704028"/>
              <a:gd name="connsiteX2" fmla="*/ 12036716 w 12195510"/>
              <a:gd name="connsiteY2" fmla="*/ 340694 h 704028"/>
              <a:gd name="connsiteX3" fmla="*/ 12195510 w 12195510"/>
              <a:gd name="connsiteY3" fmla="*/ 327698 h 704028"/>
              <a:gd name="connsiteX4" fmla="*/ 12195510 w 12195510"/>
              <a:gd name="connsiteY4" fmla="*/ 704028 h 704028"/>
              <a:gd name="connsiteX5" fmla="*/ 0 w 12195510"/>
              <a:gd name="connsiteY5" fmla="*/ 704028 h 704028"/>
              <a:gd name="connsiteX6" fmla="*/ 0 w 12195510"/>
              <a:gd name="connsiteY6" fmla="*/ 252302 h 704028"/>
              <a:gd name="connsiteX0" fmla="*/ 0 w 12195510"/>
              <a:gd name="connsiteY0" fmla="*/ 264208 h 715934"/>
              <a:gd name="connsiteX1" fmla="*/ 3501201 w 12195510"/>
              <a:gd name="connsiteY1" fmla="*/ 0 h 715934"/>
              <a:gd name="connsiteX2" fmla="*/ 12036716 w 12195510"/>
              <a:gd name="connsiteY2" fmla="*/ 352600 h 715934"/>
              <a:gd name="connsiteX3" fmla="*/ 12195510 w 12195510"/>
              <a:gd name="connsiteY3" fmla="*/ 339604 h 715934"/>
              <a:gd name="connsiteX4" fmla="*/ 12195510 w 12195510"/>
              <a:gd name="connsiteY4" fmla="*/ 715934 h 715934"/>
              <a:gd name="connsiteX5" fmla="*/ 0 w 12195510"/>
              <a:gd name="connsiteY5" fmla="*/ 715934 h 715934"/>
              <a:gd name="connsiteX6" fmla="*/ 0 w 12195510"/>
              <a:gd name="connsiteY6" fmla="*/ 264208 h 715934"/>
              <a:gd name="connsiteX0" fmla="*/ 0 w 12195510"/>
              <a:gd name="connsiteY0" fmla="*/ 265158 h 716884"/>
              <a:gd name="connsiteX1" fmla="*/ 3501201 w 12195510"/>
              <a:gd name="connsiteY1" fmla="*/ 950 h 716884"/>
              <a:gd name="connsiteX2" fmla="*/ 12036716 w 12195510"/>
              <a:gd name="connsiteY2" fmla="*/ 353550 h 716884"/>
              <a:gd name="connsiteX3" fmla="*/ 12195510 w 12195510"/>
              <a:gd name="connsiteY3" fmla="*/ 340554 h 716884"/>
              <a:gd name="connsiteX4" fmla="*/ 12195510 w 12195510"/>
              <a:gd name="connsiteY4" fmla="*/ 716884 h 716884"/>
              <a:gd name="connsiteX5" fmla="*/ 0 w 12195510"/>
              <a:gd name="connsiteY5" fmla="*/ 716884 h 716884"/>
              <a:gd name="connsiteX6" fmla="*/ 0 w 12195510"/>
              <a:gd name="connsiteY6" fmla="*/ 265158 h 716884"/>
              <a:gd name="connsiteX0" fmla="*/ 0 w 12195510"/>
              <a:gd name="connsiteY0" fmla="*/ 332184 h 783910"/>
              <a:gd name="connsiteX1" fmla="*/ 3501201 w 12195510"/>
              <a:gd name="connsiteY1" fmla="*/ 67976 h 783910"/>
              <a:gd name="connsiteX2" fmla="*/ 12036716 w 12195510"/>
              <a:gd name="connsiteY2" fmla="*/ 420576 h 783910"/>
              <a:gd name="connsiteX3" fmla="*/ 12195510 w 12195510"/>
              <a:gd name="connsiteY3" fmla="*/ 407580 h 783910"/>
              <a:gd name="connsiteX4" fmla="*/ 12195510 w 12195510"/>
              <a:gd name="connsiteY4" fmla="*/ 783910 h 783910"/>
              <a:gd name="connsiteX5" fmla="*/ 0 w 12195510"/>
              <a:gd name="connsiteY5" fmla="*/ 783910 h 783910"/>
              <a:gd name="connsiteX6" fmla="*/ 0 w 12195510"/>
              <a:gd name="connsiteY6" fmla="*/ 332184 h 783910"/>
              <a:gd name="connsiteX0" fmla="*/ 0 w 12195510"/>
              <a:gd name="connsiteY0" fmla="*/ 264916 h 716642"/>
              <a:gd name="connsiteX1" fmla="*/ 3501201 w 12195510"/>
              <a:gd name="connsiteY1" fmla="*/ 708 h 716642"/>
              <a:gd name="connsiteX2" fmla="*/ 12195510 w 12195510"/>
              <a:gd name="connsiteY2" fmla="*/ 340312 h 716642"/>
              <a:gd name="connsiteX3" fmla="*/ 12195510 w 12195510"/>
              <a:gd name="connsiteY3" fmla="*/ 716642 h 716642"/>
              <a:gd name="connsiteX4" fmla="*/ 0 w 12195510"/>
              <a:gd name="connsiteY4" fmla="*/ 716642 h 716642"/>
              <a:gd name="connsiteX5" fmla="*/ 0 w 12195510"/>
              <a:gd name="connsiteY5" fmla="*/ 264916 h 716642"/>
              <a:gd name="connsiteX0" fmla="*/ 0 w 12195510"/>
              <a:gd name="connsiteY0" fmla="*/ 405924 h 857650"/>
              <a:gd name="connsiteX1" fmla="*/ 3501201 w 12195510"/>
              <a:gd name="connsiteY1" fmla="*/ 141716 h 857650"/>
              <a:gd name="connsiteX2" fmla="*/ 12195510 w 12195510"/>
              <a:gd name="connsiteY2" fmla="*/ 481320 h 857650"/>
              <a:gd name="connsiteX3" fmla="*/ 12195510 w 12195510"/>
              <a:gd name="connsiteY3" fmla="*/ 857650 h 857650"/>
              <a:gd name="connsiteX4" fmla="*/ 0 w 12195510"/>
              <a:gd name="connsiteY4" fmla="*/ 857650 h 857650"/>
              <a:gd name="connsiteX5" fmla="*/ 0 w 12195510"/>
              <a:gd name="connsiteY5" fmla="*/ 405924 h 857650"/>
              <a:gd name="connsiteX0" fmla="*/ 0 w 12195510"/>
              <a:gd name="connsiteY0" fmla="*/ 25653 h 477379"/>
              <a:gd name="connsiteX1" fmla="*/ 12195510 w 12195510"/>
              <a:gd name="connsiteY1" fmla="*/ 101049 h 477379"/>
              <a:gd name="connsiteX2" fmla="*/ 12195510 w 12195510"/>
              <a:gd name="connsiteY2" fmla="*/ 477379 h 477379"/>
              <a:gd name="connsiteX3" fmla="*/ 0 w 12195510"/>
              <a:gd name="connsiteY3" fmla="*/ 477379 h 477379"/>
              <a:gd name="connsiteX4" fmla="*/ 0 w 12195510"/>
              <a:gd name="connsiteY4" fmla="*/ 25653 h 477379"/>
              <a:gd name="connsiteX0" fmla="*/ 0 w 12195510"/>
              <a:gd name="connsiteY0" fmla="*/ 332044 h 783770"/>
              <a:gd name="connsiteX1" fmla="*/ 12195510 w 12195510"/>
              <a:gd name="connsiteY1" fmla="*/ 407440 h 783770"/>
              <a:gd name="connsiteX2" fmla="*/ 12195510 w 12195510"/>
              <a:gd name="connsiteY2" fmla="*/ 783770 h 783770"/>
              <a:gd name="connsiteX3" fmla="*/ 0 w 12195510"/>
              <a:gd name="connsiteY3" fmla="*/ 783770 h 783770"/>
              <a:gd name="connsiteX4" fmla="*/ 0 w 12195510"/>
              <a:gd name="connsiteY4" fmla="*/ 332044 h 783770"/>
              <a:gd name="connsiteX0" fmla="*/ 0 w 12195510"/>
              <a:gd name="connsiteY0" fmla="*/ 205084 h 656810"/>
              <a:gd name="connsiteX1" fmla="*/ 12195510 w 12195510"/>
              <a:gd name="connsiteY1" fmla="*/ 280480 h 656810"/>
              <a:gd name="connsiteX2" fmla="*/ 12195510 w 12195510"/>
              <a:gd name="connsiteY2" fmla="*/ 656810 h 656810"/>
              <a:gd name="connsiteX3" fmla="*/ 0 w 12195510"/>
              <a:gd name="connsiteY3" fmla="*/ 656810 h 656810"/>
              <a:gd name="connsiteX4" fmla="*/ 0 w 12195510"/>
              <a:gd name="connsiteY4" fmla="*/ 205084 h 656810"/>
              <a:gd name="connsiteX0" fmla="*/ 0 w 12195510"/>
              <a:gd name="connsiteY0" fmla="*/ 175714 h 627440"/>
              <a:gd name="connsiteX1" fmla="*/ 12195510 w 12195510"/>
              <a:gd name="connsiteY1" fmla="*/ 251110 h 627440"/>
              <a:gd name="connsiteX2" fmla="*/ 12195510 w 12195510"/>
              <a:gd name="connsiteY2" fmla="*/ 627440 h 627440"/>
              <a:gd name="connsiteX3" fmla="*/ 0 w 12195510"/>
              <a:gd name="connsiteY3" fmla="*/ 627440 h 627440"/>
              <a:gd name="connsiteX4" fmla="*/ 0 w 12195510"/>
              <a:gd name="connsiteY4" fmla="*/ 175714 h 627440"/>
              <a:gd name="connsiteX0" fmla="*/ 0 w 12195510"/>
              <a:gd name="connsiteY0" fmla="*/ 212056 h 663782"/>
              <a:gd name="connsiteX1" fmla="*/ 12195510 w 12195510"/>
              <a:gd name="connsiteY1" fmla="*/ 287452 h 663782"/>
              <a:gd name="connsiteX2" fmla="*/ 12195510 w 12195510"/>
              <a:gd name="connsiteY2" fmla="*/ 663782 h 663782"/>
              <a:gd name="connsiteX3" fmla="*/ 0 w 12195510"/>
              <a:gd name="connsiteY3" fmla="*/ 663782 h 663782"/>
              <a:gd name="connsiteX4" fmla="*/ 0 w 12195510"/>
              <a:gd name="connsiteY4" fmla="*/ 212056 h 663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510" h="663782">
                <a:moveTo>
                  <a:pt x="0" y="212056"/>
                </a:moveTo>
                <a:cubicBezTo>
                  <a:pt x="2234990" y="-338823"/>
                  <a:pt x="8293643" y="366945"/>
                  <a:pt x="12195510" y="287452"/>
                </a:cubicBezTo>
                <a:lnTo>
                  <a:pt x="12195510" y="663782"/>
                </a:lnTo>
                <a:lnTo>
                  <a:pt x="0" y="663782"/>
                </a:lnTo>
                <a:lnTo>
                  <a:pt x="0" y="212056"/>
                </a:lnTo>
                <a:close/>
              </a:path>
            </a:pathLst>
          </a:custGeom>
          <a:blipFill dpi="0" rotWithShape="1">
            <a:blip r:embed="rId22" cstate="print">
              <a:extLst>
                <a:ext uri="{28A0092B-C50C-407E-A947-70E740481C1C}">
                  <a14:useLocalDpi xmlns:a14="http://schemas.microsoft.com/office/drawing/2010/main"/>
                </a:ext>
              </a:extLst>
            </a:blip>
            <a:srcRect/>
            <a:tile tx="0" ty="0" sx="100000" sy="100000" flip="none" algn="tr"/>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48" name="標題版面配置區 1"/>
          <p:cNvSpPr>
            <a:spLocks noGrp="1"/>
          </p:cNvSpPr>
          <p:nvPr>
            <p:ph type="title"/>
          </p:nvPr>
        </p:nvSpPr>
        <p:spPr bwMode="auto">
          <a:xfrm>
            <a:off x="914400" y="381000"/>
            <a:ext cx="7315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zh-TW"/>
              <a:t>按一下以編輯母片標題樣式</a:t>
            </a:r>
          </a:p>
        </p:txBody>
      </p:sp>
      <p:sp>
        <p:nvSpPr>
          <p:cNvPr id="1049" name="文字版面配置區 2"/>
          <p:cNvSpPr>
            <a:spLocks noGrp="1"/>
          </p:cNvSpPr>
          <p:nvPr>
            <p:ph type="body" idx="1"/>
          </p:nvPr>
        </p:nvSpPr>
        <p:spPr bwMode="auto">
          <a:xfrm>
            <a:off x="914400" y="1905000"/>
            <a:ext cx="7315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TW"/>
              <a:t>按一下以編輯母片文字樣式</a:t>
            </a:r>
          </a:p>
          <a:p>
            <a:pPr lvl="1"/>
            <a:r>
              <a:rPr lang="zh-TW" altLang="zh-TW"/>
              <a:t>第二層</a:t>
            </a:r>
          </a:p>
          <a:p>
            <a:pPr lvl="2"/>
            <a:r>
              <a:rPr lang="zh-TW" altLang="zh-TW"/>
              <a:t>第三層</a:t>
            </a:r>
          </a:p>
          <a:p>
            <a:pPr lvl="3"/>
            <a:r>
              <a:rPr lang="zh-TW" altLang="zh-TW"/>
              <a:t>第四層</a:t>
            </a:r>
          </a:p>
          <a:p>
            <a:pPr lvl="4"/>
            <a:r>
              <a:rPr lang="zh-TW" altLang="zh-TW"/>
              <a:t>第五層</a:t>
            </a:r>
          </a:p>
        </p:txBody>
      </p:sp>
      <p:sp>
        <p:nvSpPr>
          <p:cNvPr id="4" name="日期版面配置區 3"/>
          <p:cNvSpPr>
            <a:spLocks noGrp="1"/>
          </p:cNvSpPr>
          <p:nvPr>
            <p:ph type="dt" sz="half" idx="2"/>
          </p:nvPr>
        </p:nvSpPr>
        <p:spPr>
          <a:xfrm>
            <a:off x="6629400" y="6508750"/>
            <a:ext cx="760413" cy="273050"/>
          </a:xfrm>
          <a:prstGeom prst="rect">
            <a:avLst/>
          </a:prstGeom>
        </p:spPr>
        <p:txBody>
          <a:bodyPr vert="horz" lIns="91440" tIns="45720" rIns="91440" bIns="45720" rtlCol="0" anchor="ctr"/>
          <a:lstStyle>
            <a:lvl1pPr algn="r" eaLnBrk="1" fontAlgn="auto" latinLnBrk="0" hangingPunct="1">
              <a:spcBef>
                <a:spcPts val="0"/>
              </a:spcBef>
              <a:spcAft>
                <a:spcPts val="0"/>
              </a:spcAft>
              <a:defRPr lang="zh-TW" sz="800">
                <a:solidFill>
                  <a:schemeClr val="tx1"/>
                </a:solidFill>
                <a:latin typeface="+mn-lt"/>
                <a:ea typeface="+mn-ea"/>
              </a:defRPr>
            </a:lvl1pPr>
          </a:lstStyle>
          <a:p>
            <a:pPr>
              <a:defRPr/>
            </a:pPr>
            <a:fld id="{61F1C848-4A9C-4F3A-BD20-F0E51705F050}"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3"/>
          </p:nvPr>
        </p:nvSpPr>
        <p:spPr>
          <a:xfrm>
            <a:off x="914400" y="6508750"/>
            <a:ext cx="4343400" cy="273050"/>
          </a:xfrm>
          <a:prstGeom prst="rect">
            <a:avLst/>
          </a:prstGeom>
        </p:spPr>
        <p:txBody>
          <a:bodyPr vert="horz" lIns="91440" tIns="45720" rIns="91440" bIns="45720" rtlCol="0" anchor="ctr"/>
          <a:lstStyle>
            <a:lvl1pPr algn="l" eaLnBrk="1" fontAlgn="auto" latinLnBrk="0" hangingPunct="1">
              <a:spcBef>
                <a:spcPts val="0"/>
              </a:spcBef>
              <a:spcAft>
                <a:spcPts val="0"/>
              </a:spcAft>
              <a:defRPr lang="zh-TW" sz="800">
                <a:solidFill>
                  <a:schemeClr val="tx1"/>
                </a:solidFill>
                <a:latin typeface="+mn-lt"/>
                <a:ea typeface="+mn-ea"/>
              </a:defRPr>
            </a:lvl1pPr>
          </a:lstStyle>
          <a:p>
            <a:pPr>
              <a:defRPr/>
            </a:pPr>
            <a:endParaRPr altLang="en-US">
              <a:solidFill>
                <a:prstClr val="black"/>
              </a:solidFill>
            </a:endParaRPr>
          </a:p>
        </p:txBody>
      </p:sp>
      <p:sp>
        <p:nvSpPr>
          <p:cNvPr id="6" name="投影片編號版面配置區 5"/>
          <p:cNvSpPr>
            <a:spLocks noGrp="1"/>
          </p:cNvSpPr>
          <p:nvPr>
            <p:ph type="sldNum" sz="quarter" idx="4"/>
          </p:nvPr>
        </p:nvSpPr>
        <p:spPr>
          <a:xfrm>
            <a:off x="7658100" y="6508750"/>
            <a:ext cx="571500" cy="273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a:lvl1pPr>
          </a:lstStyle>
          <a:p>
            <a:pPr fontAlgn="base">
              <a:spcBef>
                <a:spcPct val="0"/>
              </a:spcBef>
              <a:spcAft>
                <a:spcPct val="0"/>
              </a:spcAft>
              <a:defRPr/>
            </a:pPr>
            <a:fld id="{F22E0B69-BA7D-4089-8575-07F6DEBE7A28}" type="slidenum">
              <a:rPr lang="en-US" altLang="zh-TW">
                <a:solidFill>
                  <a:prstClr val="black"/>
                </a:solidFill>
              </a:rPr>
              <a:pPr fontAlgn="base">
                <a:spcBef>
                  <a:spcPct val="0"/>
                </a:spcBef>
                <a:spcAft>
                  <a:spcPct val="0"/>
                </a:spcAft>
                <a:defRPr/>
              </a:pPr>
              <a:t>‹#›</a:t>
            </a:fld>
            <a:endParaRPr lang="zh-TW" altLang="zh-TW">
              <a:solidFill>
                <a:prstClr val="black"/>
              </a:solidFill>
            </a:endParaRPr>
          </a:p>
        </p:txBody>
      </p:sp>
      <p:grpSp>
        <p:nvGrpSpPr>
          <p:cNvPr id="1053" name="群組 7"/>
          <p:cNvGrpSpPr>
            <a:grpSpLocks/>
          </p:cNvGrpSpPr>
          <p:nvPr userDrawn="1"/>
        </p:nvGrpSpPr>
        <p:grpSpPr bwMode="auto">
          <a:xfrm rot="359119" flipH="1">
            <a:off x="8575675" y="6164263"/>
            <a:ext cx="293688" cy="133350"/>
            <a:chOff x="11572034" y="6157344"/>
            <a:chExt cx="478917" cy="163826"/>
          </a:xfrm>
        </p:grpSpPr>
        <p:sp>
          <p:nvSpPr>
            <p:cNvPr id="22" name="心形 4"/>
            <p:cNvSpPr/>
            <p:nvPr userDrawn="1"/>
          </p:nvSpPr>
          <p:spPr>
            <a:xfrm rot="15055303">
              <a:off x="11895724" y="6115638"/>
              <a:ext cx="126770" cy="20192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4"/>
            <p:cNvSpPr/>
            <p:nvPr userDrawn="1"/>
          </p:nvSpPr>
          <p:spPr>
            <a:xfrm rot="7354892" flipH="1">
              <a:off x="11612058" y="6123313"/>
              <a:ext cx="126770" cy="20451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手繪多邊形 24"/>
            <p:cNvSpPr/>
            <p:nvPr userDrawn="1"/>
          </p:nvSpPr>
          <p:spPr>
            <a:xfrm>
              <a:off x="11744618" y="6244373"/>
              <a:ext cx="59540" cy="741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25"/>
            <p:cNvSpPr/>
            <p:nvPr userDrawn="1"/>
          </p:nvSpPr>
          <p:spPr>
            <a:xfrm rot="944818" flipH="1">
              <a:off x="11820217" y="6224851"/>
              <a:ext cx="59540" cy="741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1054" name="群組 27"/>
          <p:cNvGrpSpPr>
            <a:grpSpLocks/>
          </p:cNvGrpSpPr>
          <p:nvPr userDrawn="1"/>
        </p:nvGrpSpPr>
        <p:grpSpPr bwMode="auto">
          <a:xfrm rot="-359119">
            <a:off x="279400" y="5614988"/>
            <a:ext cx="379413" cy="173037"/>
            <a:chOff x="11572034" y="6157344"/>
            <a:chExt cx="478917" cy="163826"/>
          </a:xfrm>
        </p:grpSpPr>
        <p:sp>
          <p:nvSpPr>
            <p:cNvPr id="29" name="心形 4"/>
            <p:cNvSpPr/>
            <p:nvPr userDrawn="1"/>
          </p:nvSpPr>
          <p:spPr>
            <a:xfrm rot="15055303">
              <a:off x="11878830" y="6112809"/>
              <a:ext cx="126252" cy="202388"/>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 name="心形 4"/>
            <p:cNvSpPr/>
            <p:nvPr userDrawn="1"/>
          </p:nvSpPr>
          <p:spPr>
            <a:xfrm rot="7354892" flipH="1">
              <a:off x="11605191" y="6124537"/>
              <a:ext cx="126252" cy="202387"/>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1" name="手繪多邊形 30"/>
            <p:cNvSpPr/>
            <p:nvPr userDrawn="1"/>
          </p:nvSpPr>
          <p:spPr>
            <a:xfrm>
              <a:off x="11731901" y="6246898"/>
              <a:ext cx="60115" cy="73646"/>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2" name="手繪多邊形 31"/>
            <p:cNvSpPr/>
            <p:nvPr userDrawn="1"/>
          </p:nvSpPr>
          <p:spPr>
            <a:xfrm rot="944818" flipH="1">
              <a:off x="11797024" y="6227840"/>
              <a:ext cx="60115" cy="73646"/>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Tree>
    <p:extLst>
      <p:ext uri="{BB962C8B-B14F-4D97-AF65-F5344CB8AC3E}">
        <p14:creationId xmlns:p14="http://schemas.microsoft.com/office/powerpoint/2010/main" val="2273910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92" r:id="rId16"/>
  </p:sldLayoutIdLst>
  <p:transition spd="med">
    <p:fade/>
  </p:transition>
  <p:txStyles>
    <p:titleStyle>
      <a:lvl1pPr algn="l" defTabSz="912813" rtl="0" eaLnBrk="0" fontAlgn="base" hangingPunct="0">
        <a:lnSpc>
          <a:spcPct val="90000"/>
        </a:lnSpc>
        <a:spcBef>
          <a:spcPct val="0"/>
        </a:spcBef>
        <a:spcAft>
          <a:spcPct val="0"/>
        </a:spcAft>
        <a:defRPr lang="zh-TW" sz="3400" b="1"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2pPr>
      <a:lvl3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3pPr>
      <a:lvl4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4pPr>
      <a:lvl5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5pPr>
      <a:lvl6pPr marL="4572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6pPr>
      <a:lvl7pPr marL="9144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7pPr>
      <a:lvl8pPr marL="13716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8pPr>
      <a:lvl9pPr marL="18288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9pPr>
    </p:titleStyle>
    <p:bodyStyle>
      <a:lvl1pPr marL="273050" indent="-227013" algn="l" defTabSz="912813" rtl="0" eaLnBrk="0" fontAlgn="base" hangingPunct="0">
        <a:lnSpc>
          <a:spcPct val="90000"/>
        </a:lnSpc>
        <a:spcBef>
          <a:spcPts val="1800"/>
        </a:spcBef>
        <a:spcAft>
          <a:spcPct val="0"/>
        </a:spcAft>
        <a:buFont typeface="Arial" charset="0"/>
        <a:buChar char="•"/>
        <a:defRPr lang="zh-TW" sz="2000" kern="1200">
          <a:solidFill>
            <a:schemeClr val="tx1"/>
          </a:solidFill>
          <a:latin typeface="+mn-lt"/>
          <a:ea typeface="+mn-ea"/>
          <a:cs typeface="+mn-cs"/>
        </a:defRPr>
      </a:lvl1pPr>
      <a:lvl2pPr marL="593725" indent="-227013" algn="l" defTabSz="912813" rtl="0" eaLnBrk="0" fontAlgn="base" hangingPunct="0">
        <a:lnSpc>
          <a:spcPct val="90000"/>
        </a:lnSpc>
        <a:spcBef>
          <a:spcPts val="1000"/>
        </a:spcBef>
        <a:spcAft>
          <a:spcPct val="0"/>
        </a:spcAft>
        <a:buFont typeface="Arial" charset="0"/>
        <a:buChar char="•"/>
        <a:defRPr lang="zh-TW" kern="1200">
          <a:solidFill>
            <a:schemeClr val="tx1"/>
          </a:solidFill>
          <a:latin typeface="+mn-lt"/>
          <a:ea typeface="+mn-ea"/>
          <a:cs typeface="+mn-cs"/>
        </a:defRPr>
      </a:lvl2pPr>
      <a:lvl3pPr marL="912813" indent="-227013" algn="l" defTabSz="912813" rtl="0" eaLnBrk="0" fontAlgn="base" hangingPunct="0">
        <a:lnSpc>
          <a:spcPct val="90000"/>
        </a:lnSpc>
        <a:spcBef>
          <a:spcPts val="800"/>
        </a:spcBef>
        <a:spcAft>
          <a:spcPct val="0"/>
        </a:spcAft>
        <a:buFont typeface="Arial" charset="0"/>
        <a:buChar char="•"/>
        <a:defRPr lang="zh-TW" sz="1600" kern="1200">
          <a:solidFill>
            <a:schemeClr val="tx1"/>
          </a:solidFill>
          <a:latin typeface="+mn-lt"/>
          <a:ea typeface="+mn-ea"/>
          <a:cs typeface="+mn-cs"/>
        </a:defRPr>
      </a:lvl3pPr>
      <a:lvl4pPr marL="1233488" indent="-227013" algn="l" defTabSz="912813" rtl="0" eaLnBrk="0" fontAlgn="base" hangingPunct="0">
        <a:lnSpc>
          <a:spcPct val="90000"/>
        </a:lnSpc>
        <a:spcBef>
          <a:spcPts val="800"/>
        </a:spcBef>
        <a:spcAft>
          <a:spcPct val="0"/>
        </a:spcAft>
        <a:buFont typeface="Arial" charset="0"/>
        <a:buChar char="•"/>
        <a:defRPr lang="zh-TW" sz="1400" kern="1200">
          <a:solidFill>
            <a:schemeClr val="tx1"/>
          </a:solidFill>
          <a:latin typeface="+mn-lt"/>
          <a:ea typeface="+mn-ea"/>
          <a:cs typeface="+mn-cs"/>
        </a:defRPr>
      </a:lvl4pPr>
      <a:lvl5pPr marL="1554163" indent="-227013" algn="l" defTabSz="912813" rtl="0" eaLnBrk="0" fontAlgn="base" hangingPunct="0">
        <a:lnSpc>
          <a:spcPct val="90000"/>
        </a:lnSpc>
        <a:spcBef>
          <a:spcPts val="800"/>
        </a:spcBef>
        <a:spcAft>
          <a:spcPct val="0"/>
        </a:spcAft>
        <a:buFont typeface="Arial" charset="0"/>
        <a:buChar char="•"/>
        <a:defRPr lang="zh-TW" sz="1400" kern="1200">
          <a:solidFill>
            <a:schemeClr val="tx1"/>
          </a:solidFill>
          <a:latin typeface="+mn-lt"/>
          <a:ea typeface="+mn-ea"/>
          <a:cs typeface="+mn-cs"/>
        </a:defRPr>
      </a:lvl5pPr>
      <a:lvl6pPr marL="1874426"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6pPr>
      <a:lvl7pPr marL="2194450"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7pPr>
      <a:lvl8pPr marL="2514474"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8pPr>
      <a:lvl9pPr marL="2834498"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9pPr>
    </p:bodyStyle>
    <p:otherStyle>
      <a:defPPr>
        <a:defRPr lang="zh-TW"/>
      </a:defPPr>
      <a:lvl1pPr marL="0" algn="l" defTabSz="914354" rtl="0" eaLnBrk="1" latinLnBrk="0" hangingPunct="1">
        <a:defRPr lang="zh-TW" sz="1800" kern="1200">
          <a:solidFill>
            <a:schemeClr val="tx1"/>
          </a:solidFill>
          <a:latin typeface="+mn-lt"/>
          <a:ea typeface="+mn-ea"/>
          <a:cs typeface="+mn-cs"/>
        </a:defRPr>
      </a:lvl1pPr>
      <a:lvl2pPr marL="457178" algn="l" defTabSz="914354" rtl="0" eaLnBrk="1" latinLnBrk="0" hangingPunct="1">
        <a:defRPr lang="zh-TW" sz="1800" kern="1200">
          <a:solidFill>
            <a:schemeClr val="tx1"/>
          </a:solidFill>
          <a:latin typeface="+mn-lt"/>
          <a:ea typeface="+mn-ea"/>
          <a:cs typeface="+mn-cs"/>
        </a:defRPr>
      </a:lvl2pPr>
      <a:lvl3pPr marL="914354" algn="l" defTabSz="914354" rtl="0" eaLnBrk="1" latinLnBrk="0" hangingPunct="1">
        <a:defRPr lang="zh-TW" sz="1800" kern="1200">
          <a:solidFill>
            <a:schemeClr val="tx1"/>
          </a:solidFill>
          <a:latin typeface="+mn-lt"/>
          <a:ea typeface="+mn-ea"/>
          <a:cs typeface="+mn-cs"/>
        </a:defRPr>
      </a:lvl3pPr>
      <a:lvl4pPr marL="1371532" algn="l" defTabSz="914354" rtl="0" eaLnBrk="1" latinLnBrk="0" hangingPunct="1">
        <a:defRPr lang="zh-TW" sz="1800" kern="1200">
          <a:solidFill>
            <a:schemeClr val="tx1"/>
          </a:solidFill>
          <a:latin typeface="+mn-lt"/>
          <a:ea typeface="+mn-ea"/>
          <a:cs typeface="+mn-cs"/>
        </a:defRPr>
      </a:lvl4pPr>
      <a:lvl5pPr marL="1828709" algn="l" defTabSz="914354" rtl="0" eaLnBrk="1" latinLnBrk="0" hangingPunct="1">
        <a:defRPr lang="zh-TW" sz="1800" kern="1200">
          <a:solidFill>
            <a:schemeClr val="tx1"/>
          </a:solidFill>
          <a:latin typeface="+mn-lt"/>
          <a:ea typeface="+mn-ea"/>
          <a:cs typeface="+mn-cs"/>
        </a:defRPr>
      </a:lvl5pPr>
      <a:lvl6pPr marL="2285886" algn="l" defTabSz="914354" rtl="0" eaLnBrk="1" latinLnBrk="0" hangingPunct="1">
        <a:defRPr lang="zh-TW" sz="1800" kern="1200">
          <a:solidFill>
            <a:schemeClr val="tx1"/>
          </a:solidFill>
          <a:latin typeface="+mn-lt"/>
          <a:ea typeface="+mn-ea"/>
          <a:cs typeface="+mn-cs"/>
        </a:defRPr>
      </a:lvl6pPr>
      <a:lvl7pPr marL="2743062" algn="l" defTabSz="914354" rtl="0" eaLnBrk="1" latinLnBrk="0" hangingPunct="1">
        <a:defRPr lang="zh-TW" sz="1800" kern="1200">
          <a:solidFill>
            <a:schemeClr val="tx1"/>
          </a:solidFill>
          <a:latin typeface="+mn-lt"/>
          <a:ea typeface="+mn-ea"/>
          <a:cs typeface="+mn-cs"/>
        </a:defRPr>
      </a:lvl7pPr>
      <a:lvl8pPr marL="3200240" algn="l" defTabSz="914354" rtl="0" eaLnBrk="1" latinLnBrk="0" hangingPunct="1">
        <a:defRPr lang="zh-TW" sz="1800" kern="1200">
          <a:solidFill>
            <a:schemeClr val="tx1"/>
          </a:solidFill>
          <a:latin typeface="+mn-lt"/>
          <a:ea typeface="+mn-ea"/>
          <a:cs typeface="+mn-cs"/>
        </a:defRPr>
      </a:lvl8pPr>
      <a:lvl9pPr marL="3657418" algn="l" defTabSz="914354" rtl="0" eaLnBrk="1" latinLnBrk="0" hangingPunct="1">
        <a:defRPr lang="zh-TW"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7" name="手繪多邊形 26"/>
          <p:cNvSpPr/>
          <p:nvPr userDrawn="1"/>
        </p:nvSpPr>
        <p:spPr bwMode="white">
          <a:xfrm rot="5188121">
            <a:off x="7432675" y="5073651"/>
            <a:ext cx="2154237" cy="1357312"/>
          </a:xfrm>
          <a:custGeom>
            <a:avLst/>
            <a:gdLst>
              <a:gd name="connsiteX0" fmla="*/ 2980 w 2155040"/>
              <a:gd name="connsiteY0" fmla="*/ 591891 h 1799604"/>
              <a:gd name="connsiteX1" fmla="*/ 264327 w 2155040"/>
              <a:gd name="connsiteY1" fmla="*/ 174767 h 1799604"/>
              <a:gd name="connsiteX2" fmla="*/ 167153 w 2155040"/>
              <a:gd name="connsiteY2" fmla="*/ 15546 h 1799604"/>
              <a:gd name="connsiteX3" fmla="*/ 163079 w 2155040"/>
              <a:gd name="connsiteY3" fmla="*/ 0 h 1799604"/>
              <a:gd name="connsiteX4" fmla="*/ 2155040 w 2155040"/>
              <a:gd name="connsiteY4" fmla="*/ 122926 h 1799604"/>
              <a:gd name="connsiteX5" fmla="*/ 2155040 w 2155040"/>
              <a:gd name="connsiteY5" fmla="*/ 1389474 h 1799604"/>
              <a:gd name="connsiteX6" fmla="*/ 2154712 w 2155040"/>
              <a:gd name="connsiteY6" fmla="*/ 1394798 h 1799604"/>
              <a:gd name="connsiteX7" fmla="*/ 2126657 w 2155040"/>
              <a:gd name="connsiteY7" fmla="*/ 1493853 h 1799604"/>
              <a:gd name="connsiteX8" fmla="*/ 1093797 w 2155040"/>
              <a:gd name="connsiteY8" fmla="*/ 1200294 h 1799604"/>
              <a:gd name="connsiteX9" fmla="*/ 2980 w 2155040"/>
              <a:gd name="connsiteY9" fmla="*/ 591891 h 1799604"/>
              <a:gd name="connsiteX0" fmla="*/ 2980 w 2212139"/>
              <a:gd name="connsiteY0" fmla="*/ 591891 h 1799604"/>
              <a:gd name="connsiteX1" fmla="*/ 264327 w 2212139"/>
              <a:gd name="connsiteY1" fmla="*/ 174767 h 1799604"/>
              <a:gd name="connsiteX2" fmla="*/ 167153 w 2212139"/>
              <a:gd name="connsiteY2" fmla="*/ 15546 h 1799604"/>
              <a:gd name="connsiteX3" fmla="*/ 163079 w 2212139"/>
              <a:gd name="connsiteY3" fmla="*/ 0 h 1799604"/>
              <a:gd name="connsiteX4" fmla="*/ 2155040 w 2212139"/>
              <a:gd name="connsiteY4" fmla="*/ 122926 h 1799604"/>
              <a:gd name="connsiteX5" fmla="*/ 2155040 w 2212139"/>
              <a:gd name="connsiteY5" fmla="*/ 1389474 h 1799604"/>
              <a:gd name="connsiteX6" fmla="*/ 2126657 w 2212139"/>
              <a:gd name="connsiteY6" fmla="*/ 1493853 h 1799604"/>
              <a:gd name="connsiteX7" fmla="*/ 1093797 w 2212139"/>
              <a:gd name="connsiteY7" fmla="*/ 1200294 h 1799604"/>
              <a:gd name="connsiteX8" fmla="*/ 2980 w 2212139"/>
              <a:gd name="connsiteY8" fmla="*/ 591891 h 1799604"/>
              <a:gd name="connsiteX0" fmla="*/ 2980 w 2155040"/>
              <a:gd name="connsiteY0" fmla="*/ 591891 h 1799604"/>
              <a:gd name="connsiteX1" fmla="*/ 264327 w 2155040"/>
              <a:gd name="connsiteY1" fmla="*/ 174767 h 1799604"/>
              <a:gd name="connsiteX2" fmla="*/ 167153 w 2155040"/>
              <a:gd name="connsiteY2" fmla="*/ 15546 h 1799604"/>
              <a:gd name="connsiteX3" fmla="*/ 163079 w 2155040"/>
              <a:gd name="connsiteY3" fmla="*/ 0 h 1799604"/>
              <a:gd name="connsiteX4" fmla="*/ 2155040 w 2155040"/>
              <a:gd name="connsiteY4" fmla="*/ 122926 h 1799604"/>
              <a:gd name="connsiteX5" fmla="*/ 2126657 w 2155040"/>
              <a:gd name="connsiteY5" fmla="*/ 1493853 h 1799604"/>
              <a:gd name="connsiteX6" fmla="*/ 1093797 w 2155040"/>
              <a:gd name="connsiteY6" fmla="*/ 1200294 h 1799604"/>
              <a:gd name="connsiteX7" fmla="*/ 2980 w 2155040"/>
              <a:gd name="connsiteY7" fmla="*/ 591891 h 1799604"/>
              <a:gd name="connsiteX0" fmla="*/ 2980 w 2155040"/>
              <a:gd name="connsiteY0" fmla="*/ 591891 h 1809820"/>
              <a:gd name="connsiteX1" fmla="*/ 264327 w 2155040"/>
              <a:gd name="connsiteY1" fmla="*/ 174767 h 1809820"/>
              <a:gd name="connsiteX2" fmla="*/ 167153 w 2155040"/>
              <a:gd name="connsiteY2" fmla="*/ 15546 h 1809820"/>
              <a:gd name="connsiteX3" fmla="*/ 163079 w 2155040"/>
              <a:gd name="connsiteY3" fmla="*/ 0 h 1809820"/>
              <a:gd name="connsiteX4" fmla="*/ 2155040 w 2155040"/>
              <a:gd name="connsiteY4" fmla="*/ 122926 h 1809820"/>
              <a:gd name="connsiteX5" fmla="*/ 2087456 w 2155040"/>
              <a:gd name="connsiteY5" fmla="*/ 1510520 h 1809820"/>
              <a:gd name="connsiteX6" fmla="*/ 1093797 w 2155040"/>
              <a:gd name="connsiteY6" fmla="*/ 1200294 h 1809820"/>
              <a:gd name="connsiteX7" fmla="*/ 2980 w 2155040"/>
              <a:gd name="connsiteY7" fmla="*/ 591891 h 180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5040" h="1809820">
                <a:moveTo>
                  <a:pt x="2980" y="591891"/>
                </a:moveTo>
                <a:cubicBezTo>
                  <a:pt x="18927" y="429188"/>
                  <a:pt x="99680" y="276305"/>
                  <a:pt x="264327" y="174767"/>
                </a:cubicBezTo>
                <a:cubicBezTo>
                  <a:pt x="218534" y="121629"/>
                  <a:pt x="186774" y="68269"/>
                  <a:pt x="167153" y="15546"/>
                </a:cubicBezTo>
                <a:lnTo>
                  <a:pt x="163079" y="0"/>
                </a:lnTo>
                <a:lnTo>
                  <a:pt x="2155040" y="122926"/>
                </a:lnTo>
                <a:lnTo>
                  <a:pt x="2087456" y="1510520"/>
                </a:lnTo>
                <a:cubicBezTo>
                  <a:pt x="1888251" y="1977649"/>
                  <a:pt x="913558" y="1915442"/>
                  <a:pt x="1093797" y="1200294"/>
                </a:cubicBezTo>
                <a:cubicBezTo>
                  <a:pt x="490546" y="1656501"/>
                  <a:pt x="-44862" y="1080001"/>
                  <a:pt x="2980" y="5918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27" name="手繪多邊形 16"/>
          <p:cNvSpPr>
            <a:spLocks/>
          </p:cNvSpPr>
          <p:nvPr userDrawn="1"/>
        </p:nvSpPr>
        <p:spPr bwMode="auto">
          <a:xfrm>
            <a:off x="8877300" y="5540375"/>
            <a:ext cx="168275" cy="1104900"/>
          </a:xfrm>
          <a:custGeom>
            <a:avLst/>
            <a:gdLst>
              <a:gd name="T0" fmla="*/ 2147483647 w 72"/>
              <a:gd name="T1" fmla="*/ 2147483647 h 353"/>
              <a:gd name="T2" fmla="*/ 2147483647 w 72"/>
              <a:gd name="T3" fmla="*/ 2147483647 h 353"/>
              <a:gd name="T4" fmla="*/ 2147483647 w 72"/>
              <a:gd name="T5" fmla="*/ 2147483647 h 353"/>
              <a:gd name="T6" fmla="*/ 2147483647 w 72"/>
              <a:gd name="T7" fmla="*/ 2147483647 h 353"/>
              <a:gd name="T8" fmla="*/ 2147483647 w 72"/>
              <a:gd name="T9" fmla="*/ 2147483647 h 353"/>
              <a:gd name="T10" fmla="*/ 2147483647 w 72"/>
              <a:gd name="T11" fmla="*/ 2147483647 h 353"/>
              <a:gd name="T12" fmla="*/ 2147483647 w 72"/>
              <a:gd name="T13" fmla="*/ 2147483647 h 353"/>
              <a:gd name="T14" fmla="*/ 2147483647 w 72"/>
              <a:gd name="T15" fmla="*/ 2147483647 h 353"/>
              <a:gd name="T16" fmla="*/ 2147483647 w 72"/>
              <a:gd name="T17" fmla="*/ 2147483647 h 353"/>
              <a:gd name="T18" fmla="*/ 2147483647 w 72"/>
              <a:gd name="T19" fmla="*/ 2147483647 h 353"/>
              <a:gd name="T20" fmla="*/ 2147483647 w 72"/>
              <a:gd name="T21" fmla="*/ 2147483647 h 353"/>
              <a:gd name="T22" fmla="*/ 2147483647 w 72"/>
              <a:gd name="T23" fmla="*/ 2147483647 h 353"/>
              <a:gd name="T24" fmla="*/ 2147483647 w 72"/>
              <a:gd name="T25" fmla="*/ 2147483647 h 353"/>
              <a:gd name="T26" fmla="*/ 2147483647 w 72"/>
              <a:gd name="T27" fmla="*/ 2147483647 h 353"/>
              <a:gd name="T28" fmla="*/ 0 w 72"/>
              <a:gd name="T29" fmla="*/ 2147483647 h 353"/>
              <a:gd name="T30" fmla="*/ 2147483647 w 72"/>
              <a:gd name="T31" fmla="*/ 2147483647 h 353"/>
              <a:gd name="T32" fmla="*/ 2147483647 w 72"/>
              <a:gd name="T33" fmla="*/ 2147483647 h 353"/>
              <a:gd name="T34" fmla="*/ 2147483647 w 72"/>
              <a:gd name="T35" fmla="*/ 2147483647 h 353"/>
              <a:gd name="T36" fmla="*/ 2147483647 w 72"/>
              <a:gd name="T37" fmla="*/ 2147483647 h 353"/>
              <a:gd name="T38" fmla="*/ 2147483647 w 72"/>
              <a:gd name="T39" fmla="*/ 2147483647 h 353"/>
              <a:gd name="T40" fmla="*/ 2147483647 w 72"/>
              <a:gd name="T41" fmla="*/ 2147483647 h 353"/>
              <a:gd name="T42" fmla="*/ 2147483647 w 72"/>
              <a:gd name="T43" fmla="*/ 2147483647 h 35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2" h="353">
                <a:moveTo>
                  <a:pt x="37" y="128"/>
                </a:moveTo>
                <a:cubicBezTo>
                  <a:pt x="37" y="128"/>
                  <a:pt x="36" y="128"/>
                  <a:pt x="36" y="128"/>
                </a:cubicBezTo>
                <a:cubicBezTo>
                  <a:pt x="36" y="119"/>
                  <a:pt x="37" y="110"/>
                  <a:pt x="37" y="101"/>
                </a:cubicBezTo>
                <a:cubicBezTo>
                  <a:pt x="51" y="100"/>
                  <a:pt x="62" y="91"/>
                  <a:pt x="62" y="81"/>
                </a:cubicBezTo>
                <a:cubicBezTo>
                  <a:pt x="61" y="71"/>
                  <a:pt x="50" y="63"/>
                  <a:pt x="35" y="63"/>
                </a:cubicBezTo>
                <a:cubicBezTo>
                  <a:pt x="35" y="54"/>
                  <a:pt x="34" y="45"/>
                  <a:pt x="33" y="36"/>
                </a:cubicBezTo>
                <a:cubicBezTo>
                  <a:pt x="42" y="33"/>
                  <a:pt x="48" y="25"/>
                  <a:pt x="47" y="16"/>
                </a:cubicBezTo>
                <a:cubicBezTo>
                  <a:pt x="46" y="7"/>
                  <a:pt x="35" y="0"/>
                  <a:pt x="24" y="2"/>
                </a:cubicBezTo>
                <a:cubicBezTo>
                  <a:pt x="12" y="3"/>
                  <a:pt x="4" y="12"/>
                  <a:pt x="5" y="22"/>
                </a:cubicBezTo>
                <a:cubicBezTo>
                  <a:pt x="6" y="31"/>
                  <a:pt x="15" y="38"/>
                  <a:pt x="26" y="37"/>
                </a:cubicBezTo>
                <a:cubicBezTo>
                  <a:pt x="27" y="46"/>
                  <a:pt x="28" y="55"/>
                  <a:pt x="28" y="63"/>
                </a:cubicBezTo>
                <a:cubicBezTo>
                  <a:pt x="15" y="65"/>
                  <a:pt x="5" y="73"/>
                  <a:pt x="6" y="82"/>
                </a:cubicBezTo>
                <a:cubicBezTo>
                  <a:pt x="6" y="92"/>
                  <a:pt x="16" y="100"/>
                  <a:pt x="30" y="101"/>
                </a:cubicBezTo>
                <a:cubicBezTo>
                  <a:pt x="30" y="110"/>
                  <a:pt x="30" y="119"/>
                  <a:pt x="29" y="128"/>
                </a:cubicBezTo>
                <a:cubicBezTo>
                  <a:pt x="13" y="130"/>
                  <a:pt x="1" y="137"/>
                  <a:pt x="0" y="148"/>
                </a:cubicBezTo>
                <a:cubicBezTo>
                  <a:pt x="0" y="158"/>
                  <a:pt x="11" y="167"/>
                  <a:pt x="27" y="170"/>
                </a:cubicBezTo>
                <a:cubicBezTo>
                  <a:pt x="22" y="230"/>
                  <a:pt x="12" y="291"/>
                  <a:pt x="6" y="352"/>
                </a:cubicBezTo>
                <a:cubicBezTo>
                  <a:pt x="13" y="353"/>
                  <a:pt x="13" y="353"/>
                  <a:pt x="13" y="353"/>
                </a:cubicBezTo>
                <a:cubicBezTo>
                  <a:pt x="18" y="292"/>
                  <a:pt x="29" y="231"/>
                  <a:pt x="34" y="171"/>
                </a:cubicBezTo>
                <a:cubicBezTo>
                  <a:pt x="34" y="171"/>
                  <a:pt x="34" y="171"/>
                  <a:pt x="35" y="171"/>
                </a:cubicBezTo>
                <a:cubicBezTo>
                  <a:pt x="54" y="172"/>
                  <a:pt x="71" y="163"/>
                  <a:pt x="71" y="152"/>
                </a:cubicBezTo>
                <a:cubicBezTo>
                  <a:pt x="72" y="140"/>
                  <a:pt x="57" y="130"/>
                  <a:pt x="37" y="12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028" name="手繪多邊形 17"/>
          <p:cNvSpPr>
            <a:spLocks/>
          </p:cNvSpPr>
          <p:nvPr userDrawn="1"/>
        </p:nvSpPr>
        <p:spPr bwMode="auto">
          <a:xfrm>
            <a:off x="8682038" y="5545138"/>
            <a:ext cx="68262" cy="1008062"/>
          </a:xfrm>
          <a:custGeom>
            <a:avLst/>
            <a:gdLst>
              <a:gd name="T0" fmla="*/ 0 w 91245"/>
              <a:gd name="T1" fmla="*/ 15616 h 1007461"/>
              <a:gd name="T2" fmla="*/ 23776 w 91245"/>
              <a:gd name="T3" fmla="*/ 1010469 h 1007461"/>
              <a:gd name="T4" fmla="*/ 37355 w 91245"/>
              <a:gd name="T5" fmla="*/ 1006873 h 1007461"/>
              <a:gd name="T6" fmla="*/ 12443 w 91245"/>
              <a:gd name="T7" fmla="*/ 14526 h 1007461"/>
              <a:gd name="T8" fmla="*/ 0 w 91245"/>
              <a:gd name="T9" fmla="*/ 15616 h 10074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245" h="1007461">
                <a:moveTo>
                  <a:pt x="0" y="15571"/>
                </a:moveTo>
                <a:lnTo>
                  <a:pt x="58075" y="1007461"/>
                </a:lnTo>
                <a:lnTo>
                  <a:pt x="91245" y="1003875"/>
                </a:lnTo>
                <a:lnTo>
                  <a:pt x="30393" y="14481"/>
                </a:lnTo>
                <a:cubicBezTo>
                  <a:pt x="20262" y="14844"/>
                  <a:pt x="2894" y="-19004"/>
                  <a:pt x="0" y="15571"/>
                </a:cubicBez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9" name="手繪多邊形 5"/>
          <p:cNvSpPr>
            <a:spLocks noEditPoints="1"/>
          </p:cNvSpPr>
          <p:nvPr userDrawn="1"/>
        </p:nvSpPr>
        <p:spPr bwMode="auto">
          <a:xfrm flipH="1">
            <a:off x="8478773" y="5124451"/>
            <a:ext cx="413889" cy="451618"/>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18"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032" name="手繪多邊形 5"/>
          <p:cNvSpPr>
            <a:spLocks noEditPoints="1"/>
          </p:cNvSpPr>
          <p:nvPr userDrawn="1"/>
        </p:nvSpPr>
        <p:spPr bwMode="auto">
          <a:xfrm flipH="1">
            <a:off x="8478838" y="5124450"/>
            <a:ext cx="414337" cy="450850"/>
          </a:xfrm>
          <a:custGeom>
            <a:avLst/>
            <a:gdLst>
              <a:gd name="T0" fmla="*/ 2147483647 w 244"/>
              <a:gd name="T1" fmla="*/ 2147483647 h 199"/>
              <a:gd name="T2" fmla="*/ 2147483647 w 244"/>
              <a:gd name="T3" fmla="*/ 2147483647 h 199"/>
              <a:gd name="T4" fmla="*/ 2147483647 w 244"/>
              <a:gd name="T5" fmla="*/ 2147483647 h 199"/>
              <a:gd name="T6" fmla="*/ 2147483647 w 244"/>
              <a:gd name="T7" fmla="*/ 2147483647 h 199"/>
              <a:gd name="T8" fmla="*/ 2147483647 w 244"/>
              <a:gd name="T9" fmla="*/ 2147483647 h 199"/>
              <a:gd name="T10" fmla="*/ 2147483647 w 244"/>
              <a:gd name="T11" fmla="*/ 2147483647 h 199"/>
              <a:gd name="T12" fmla="*/ 2147483647 w 244"/>
              <a:gd name="T13" fmla="*/ 2147483647 h 199"/>
              <a:gd name="T14" fmla="*/ 2147483647 w 244"/>
              <a:gd name="T15" fmla="*/ 2147483647 h 199"/>
              <a:gd name="T16" fmla="*/ 2147483647 w 244"/>
              <a:gd name="T17" fmla="*/ 2147483647 h 199"/>
              <a:gd name="T18" fmla="*/ 2147483647 w 244"/>
              <a:gd name="T19" fmla="*/ 2147483647 h 199"/>
              <a:gd name="T20" fmla="*/ 2147483647 w 244"/>
              <a:gd name="T21" fmla="*/ 2147483647 h 199"/>
              <a:gd name="T22" fmla="*/ 2147483647 w 244"/>
              <a:gd name="T23" fmla="*/ 0 h 199"/>
              <a:gd name="T24" fmla="*/ 2147483647 w 244"/>
              <a:gd name="T25" fmla="*/ 0 h 199"/>
              <a:gd name="T26" fmla="*/ 2147483647 w 244"/>
              <a:gd name="T27" fmla="*/ 2147483647 h 199"/>
              <a:gd name="T28" fmla="*/ 2147483647 w 244"/>
              <a:gd name="T29" fmla="*/ 2147483647 h 199"/>
              <a:gd name="T30" fmla="*/ 2147483647 w 244"/>
              <a:gd name="T31" fmla="*/ 2147483647 h 199"/>
              <a:gd name="T32" fmla="*/ 2147483647 w 244"/>
              <a:gd name="T33" fmla="*/ 2147483647 h 199"/>
              <a:gd name="T34" fmla="*/ 2147483647 w 244"/>
              <a:gd name="T35" fmla="*/ 2147483647 h 199"/>
              <a:gd name="T36" fmla="*/ 2147483647 w 244"/>
              <a:gd name="T37" fmla="*/ 2147483647 h 199"/>
              <a:gd name="T38" fmla="*/ 2147483647 w 244"/>
              <a:gd name="T39" fmla="*/ 2147483647 h 199"/>
              <a:gd name="T40" fmla="*/ 2147483647 w 244"/>
              <a:gd name="T41" fmla="*/ 2147483647 h 199"/>
              <a:gd name="T42" fmla="*/ 2147483647 w 244"/>
              <a:gd name="T43" fmla="*/ 2147483647 h 199"/>
              <a:gd name="T44" fmla="*/ 2147483647 w 244"/>
              <a:gd name="T45" fmla="*/ 2147483647 h 199"/>
              <a:gd name="T46" fmla="*/ 2147483647 w 244"/>
              <a:gd name="T47" fmla="*/ 2147483647 h 199"/>
              <a:gd name="T48" fmla="*/ 2147483647 w 244"/>
              <a:gd name="T49" fmla="*/ 2147483647 h 199"/>
              <a:gd name="T50" fmla="*/ 2147483647 w 244"/>
              <a:gd name="T51" fmla="*/ 2147483647 h 199"/>
              <a:gd name="T52" fmla="*/ 2147483647 w 244"/>
              <a:gd name="T53" fmla="*/ 0 h 1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24" name="手繪多邊形 23"/>
          <p:cNvSpPr/>
          <p:nvPr userDrawn="1"/>
        </p:nvSpPr>
        <p:spPr bwMode="white">
          <a:xfrm>
            <a:off x="0" y="3816350"/>
            <a:ext cx="1230313" cy="1751013"/>
          </a:xfrm>
          <a:custGeom>
            <a:avLst/>
            <a:gdLst>
              <a:gd name="connsiteX0" fmla="*/ 0 w 1639369"/>
              <a:gd name="connsiteY0" fmla="*/ 0 h 1750780"/>
              <a:gd name="connsiteX1" fmla="*/ 43408 w 1639369"/>
              <a:gd name="connsiteY1" fmla="*/ 23610 h 1750780"/>
              <a:gd name="connsiteX2" fmla="*/ 163266 w 1639369"/>
              <a:gd name="connsiteY2" fmla="*/ 178718 h 1750780"/>
              <a:gd name="connsiteX3" fmla="*/ 1231254 w 1639369"/>
              <a:gd name="connsiteY3" fmla="*/ 538714 h 1750780"/>
              <a:gd name="connsiteX4" fmla="*/ 871258 w 1639369"/>
              <a:gd name="connsiteY4" fmla="*/ 1534703 h 1750780"/>
              <a:gd name="connsiteX5" fmla="*/ 23721 w 1639369"/>
              <a:gd name="connsiteY5" fmla="*/ 1596718 h 1750780"/>
              <a:gd name="connsiteX6" fmla="*/ 0 w 1639369"/>
              <a:gd name="connsiteY6" fmla="*/ 1566554 h 175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9369" h="1750780">
                <a:moveTo>
                  <a:pt x="0" y="0"/>
                </a:moveTo>
                <a:lnTo>
                  <a:pt x="43408" y="23610"/>
                </a:lnTo>
                <a:cubicBezTo>
                  <a:pt x="93767" y="60219"/>
                  <a:pt x="135266" y="111219"/>
                  <a:pt x="163266" y="178718"/>
                </a:cubicBezTo>
                <a:cubicBezTo>
                  <a:pt x="729260" y="-187278"/>
                  <a:pt x="1281254" y="152718"/>
                  <a:pt x="1231254" y="538714"/>
                </a:cubicBezTo>
                <a:cubicBezTo>
                  <a:pt x="1925246" y="572714"/>
                  <a:pt x="1687249" y="1860699"/>
                  <a:pt x="871258" y="1534703"/>
                </a:cubicBezTo>
                <a:cubicBezTo>
                  <a:pt x="724260" y="1755201"/>
                  <a:pt x="264890" y="1856262"/>
                  <a:pt x="23721" y="1596718"/>
                </a:cubicBezTo>
                <a:lnTo>
                  <a:pt x="0" y="15665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34" name="手繪多邊形 22"/>
          <p:cNvSpPr>
            <a:spLocks/>
          </p:cNvSpPr>
          <p:nvPr userDrawn="1"/>
        </p:nvSpPr>
        <p:spPr bwMode="auto">
          <a:xfrm rot="384198">
            <a:off x="585788" y="5135563"/>
            <a:ext cx="130175" cy="1246187"/>
          </a:xfrm>
          <a:custGeom>
            <a:avLst/>
            <a:gdLst>
              <a:gd name="T0" fmla="*/ 2147483647 w 10000"/>
              <a:gd name="T1" fmla="*/ 2147483647 h 10000"/>
              <a:gd name="T2" fmla="*/ 2147483647 w 10000"/>
              <a:gd name="T3" fmla="*/ 2147483647 h 10000"/>
              <a:gd name="T4" fmla="*/ 0 w 10000"/>
              <a:gd name="T5" fmla="*/ 0 h 10000"/>
              <a:gd name="T6" fmla="*/ 2147483647 w 10000"/>
              <a:gd name="T7" fmla="*/ 2147483647 h 10000"/>
              <a:gd name="T8" fmla="*/ 2147483647 w 10000"/>
              <a:gd name="T9" fmla="*/ 2147483647 h 1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0" h="10000">
                <a:moveTo>
                  <a:pt x="10000" y="10000"/>
                </a:moveTo>
                <a:cubicBezTo>
                  <a:pt x="9822" y="5991"/>
                  <a:pt x="4859" y="2151"/>
                  <a:pt x="2503" y="82"/>
                </a:cubicBezTo>
                <a:cubicBezTo>
                  <a:pt x="1566" y="39"/>
                  <a:pt x="937" y="43"/>
                  <a:pt x="0" y="0"/>
                </a:cubicBezTo>
                <a:cubicBezTo>
                  <a:pt x="5182" y="2471"/>
                  <a:pt x="7310" y="6845"/>
                  <a:pt x="8107" y="9900"/>
                </a:cubicBezTo>
                <a:lnTo>
                  <a:pt x="10000" y="1000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11" name="手繪多邊形 7"/>
          <p:cNvSpPr>
            <a:spLocks noEditPoints="1"/>
          </p:cNvSpPr>
          <p:nvPr userDrawn="1"/>
        </p:nvSpPr>
        <p:spPr bwMode="auto">
          <a:xfrm rot="21094680">
            <a:off x="508450" y="4666264"/>
            <a:ext cx="387272" cy="50087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blipFill>
            <a:blip r:embed="rId19"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2" name="手繪多邊形 7"/>
          <p:cNvSpPr>
            <a:spLocks noEditPoints="1"/>
          </p:cNvSpPr>
          <p:nvPr userDrawn="1"/>
        </p:nvSpPr>
        <p:spPr bwMode="auto">
          <a:xfrm rot="21094680">
            <a:off x="508000" y="4665663"/>
            <a:ext cx="387350" cy="501650"/>
          </a:xfrm>
          <a:custGeom>
            <a:avLst/>
            <a:gdLst>
              <a:gd name="T0" fmla="*/ 64 w 199"/>
              <a:gd name="T1" fmla="*/ 169 h 192"/>
              <a:gd name="T2" fmla="*/ 47 w 199"/>
              <a:gd name="T3" fmla="*/ 157 h 192"/>
              <a:gd name="T4" fmla="*/ 26 w 199"/>
              <a:gd name="T5" fmla="*/ 102 h 192"/>
              <a:gd name="T6" fmla="*/ 32 w 199"/>
              <a:gd name="T7" fmla="*/ 60 h 192"/>
              <a:gd name="T8" fmla="*/ 45 w 199"/>
              <a:gd name="T9" fmla="*/ 50 h 192"/>
              <a:gd name="T10" fmla="*/ 76 w 199"/>
              <a:gd name="T11" fmla="*/ 97 h 192"/>
              <a:gd name="T12" fmla="*/ 115 w 199"/>
              <a:gd name="T13" fmla="*/ 82 h 192"/>
              <a:gd name="T14" fmla="*/ 123 w 199"/>
              <a:gd name="T15" fmla="*/ 82 h 192"/>
              <a:gd name="T16" fmla="*/ 140 w 199"/>
              <a:gd name="T17" fmla="*/ 124 h 192"/>
              <a:gd name="T18" fmla="*/ 80 w 199"/>
              <a:gd name="T19" fmla="*/ 166 h 192"/>
              <a:gd name="T20" fmla="*/ 64 w 199"/>
              <a:gd name="T21" fmla="*/ 169 h 192"/>
              <a:gd name="T22" fmla="*/ 37 w 199"/>
              <a:gd name="T23" fmla="*/ 0 h 192"/>
              <a:gd name="T24" fmla="*/ 20 w 199"/>
              <a:gd name="T25" fmla="*/ 10 h 192"/>
              <a:gd name="T26" fmla="*/ 20 w 199"/>
              <a:gd name="T27" fmla="*/ 11 h 192"/>
              <a:gd name="T28" fmla="*/ 16 w 199"/>
              <a:gd name="T29" fmla="*/ 16 h 192"/>
              <a:gd name="T30" fmla="*/ 7 w 199"/>
              <a:gd name="T31" fmla="*/ 85 h 192"/>
              <a:gd name="T32" fmla="*/ 40 w 199"/>
              <a:gd name="T33" fmla="*/ 173 h 192"/>
              <a:gd name="T34" fmla="*/ 68 w 199"/>
              <a:gd name="T35" fmla="*/ 192 h 192"/>
              <a:gd name="T36" fmla="*/ 94 w 199"/>
              <a:gd name="T37" fmla="*/ 187 h 192"/>
              <a:gd name="T38" fmla="*/ 181 w 199"/>
              <a:gd name="T39" fmla="*/ 135 h 192"/>
              <a:gd name="T40" fmla="*/ 182 w 199"/>
              <a:gd name="T41" fmla="*/ 135 h 192"/>
              <a:gd name="T42" fmla="*/ 191 w 199"/>
              <a:gd name="T43" fmla="*/ 120 h 192"/>
              <a:gd name="T44" fmla="*/ 180 w 199"/>
              <a:gd name="T45" fmla="*/ 59 h 192"/>
              <a:gd name="T46" fmla="*/ 180 w 199"/>
              <a:gd name="T47" fmla="*/ 59 h 192"/>
              <a:gd name="T48" fmla="*/ 164 w 199"/>
              <a:gd name="T49" fmla="*/ 52 h 192"/>
              <a:gd name="T50" fmla="*/ 150 w 199"/>
              <a:gd name="T51" fmla="*/ 51 h 192"/>
              <a:gd name="T52" fmla="*/ 88 w 199"/>
              <a:gd name="T53" fmla="*/ 76 h 192"/>
              <a:gd name="T54" fmla="*/ 37 w 199"/>
              <a:gd name="T55"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9" h="192">
                <a:moveTo>
                  <a:pt x="64" y="169"/>
                </a:moveTo>
                <a:cubicBezTo>
                  <a:pt x="58" y="169"/>
                  <a:pt x="53" y="166"/>
                  <a:pt x="47" y="157"/>
                </a:cubicBezTo>
                <a:cubicBezTo>
                  <a:pt x="38" y="144"/>
                  <a:pt x="28" y="118"/>
                  <a:pt x="26" y="102"/>
                </a:cubicBezTo>
                <a:cubicBezTo>
                  <a:pt x="24" y="87"/>
                  <a:pt x="22" y="76"/>
                  <a:pt x="32" y="60"/>
                </a:cubicBezTo>
                <a:cubicBezTo>
                  <a:pt x="36" y="53"/>
                  <a:pt x="41" y="50"/>
                  <a:pt x="45" y="50"/>
                </a:cubicBezTo>
                <a:cubicBezTo>
                  <a:pt x="60" y="50"/>
                  <a:pt x="72" y="83"/>
                  <a:pt x="76" y="97"/>
                </a:cubicBezTo>
                <a:cubicBezTo>
                  <a:pt x="92" y="88"/>
                  <a:pt x="101" y="82"/>
                  <a:pt x="115" y="82"/>
                </a:cubicBezTo>
                <a:cubicBezTo>
                  <a:pt x="117" y="82"/>
                  <a:pt x="120" y="82"/>
                  <a:pt x="123" y="82"/>
                </a:cubicBezTo>
                <a:cubicBezTo>
                  <a:pt x="142" y="85"/>
                  <a:pt x="146" y="110"/>
                  <a:pt x="140" y="124"/>
                </a:cubicBezTo>
                <a:cubicBezTo>
                  <a:pt x="131" y="144"/>
                  <a:pt x="98" y="161"/>
                  <a:pt x="80" y="166"/>
                </a:cubicBezTo>
                <a:cubicBezTo>
                  <a:pt x="74" y="167"/>
                  <a:pt x="69" y="169"/>
                  <a:pt x="64" y="169"/>
                </a:cubicBezTo>
                <a:moveTo>
                  <a:pt x="37" y="0"/>
                </a:moveTo>
                <a:cubicBezTo>
                  <a:pt x="32" y="0"/>
                  <a:pt x="26" y="3"/>
                  <a:pt x="20" y="10"/>
                </a:cubicBezTo>
                <a:cubicBezTo>
                  <a:pt x="20" y="11"/>
                  <a:pt x="20" y="11"/>
                  <a:pt x="20" y="11"/>
                </a:cubicBezTo>
                <a:cubicBezTo>
                  <a:pt x="18" y="12"/>
                  <a:pt x="17" y="14"/>
                  <a:pt x="16" y="16"/>
                </a:cubicBezTo>
                <a:cubicBezTo>
                  <a:pt x="0" y="41"/>
                  <a:pt x="4" y="60"/>
                  <a:pt x="7" y="85"/>
                </a:cubicBezTo>
                <a:cubicBezTo>
                  <a:pt x="10" y="110"/>
                  <a:pt x="25" y="152"/>
                  <a:pt x="40" y="173"/>
                </a:cubicBezTo>
                <a:cubicBezTo>
                  <a:pt x="50" y="187"/>
                  <a:pt x="58" y="192"/>
                  <a:pt x="68" y="192"/>
                </a:cubicBezTo>
                <a:cubicBezTo>
                  <a:pt x="76" y="192"/>
                  <a:pt x="84" y="190"/>
                  <a:pt x="94" y="187"/>
                </a:cubicBezTo>
                <a:cubicBezTo>
                  <a:pt x="118" y="180"/>
                  <a:pt x="160" y="161"/>
                  <a:pt x="181" y="135"/>
                </a:cubicBezTo>
                <a:cubicBezTo>
                  <a:pt x="182" y="135"/>
                  <a:pt x="182" y="135"/>
                  <a:pt x="182" y="135"/>
                </a:cubicBezTo>
                <a:cubicBezTo>
                  <a:pt x="186" y="130"/>
                  <a:pt x="189" y="125"/>
                  <a:pt x="191" y="120"/>
                </a:cubicBezTo>
                <a:cubicBezTo>
                  <a:pt x="199" y="101"/>
                  <a:pt x="197" y="73"/>
                  <a:pt x="180" y="59"/>
                </a:cubicBezTo>
                <a:cubicBezTo>
                  <a:pt x="180" y="59"/>
                  <a:pt x="180" y="59"/>
                  <a:pt x="180" y="59"/>
                </a:cubicBezTo>
                <a:cubicBezTo>
                  <a:pt x="176" y="56"/>
                  <a:pt x="170" y="53"/>
                  <a:pt x="164" y="52"/>
                </a:cubicBezTo>
                <a:cubicBezTo>
                  <a:pt x="159" y="51"/>
                  <a:pt x="154" y="51"/>
                  <a:pt x="150" y="51"/>
                </a:cubicBezTo>
                <a:cubicBezTo>
                  <a:pt x="128" y="51"/>
                  <a:pt x="113" y="62"/>
                  <a:pt x="88" y="76"/>
                </a:cubicBezTo>
                <a:cubicBezTo>
                  <a:pt x="82" y="54"/>
                  <a:pt x="61" y="0"/>
                  <a:pt x="37" y="0"/>
                </a:cubicBezTo>
              </a:path>
            </a:pathLst>
          </a:custGeom>
          <a:solidFill>
            <a:schemeClr val="accent5">
              <a:alpha val="50000"/>
            </a:schemeClr>
          </a:solidFill>
          <a:ln>
            <a:noFill/>
          </a:ln>
        </p:spPr>
        <p:txBody>
          <a:bodyPr/>
          <a:lstStyle/>
          <a:p>
            <a:pPr>
              <a:defRPr/>
            </a:pPr>
            <a:endParaRPr lang="zh-TW" altLang="en-US">
              <a:solidFill>
                <a:prstClr val="black"/>
              </a:solidFill>
            </a:endParaRPr>
          </a:p>
        </p:txBody>
      </p:sp>
      <p:sp>
        <p:nvSpPr>
          <p:cNvPr id="1039" name="手繪多邊形 12"/>
          <p:cNvSpPr>
            <a:spLocks/>
          </p:cNvSpPr>
          <p:nvPr userDrawn="1"/>
        </p:nvSpPr>
        <p:spPr bwMode="auto">
          <a:xfrm>
            <a:off x="425450" y="4084638"/>
            <a:ext cx="73025" cy="2239962"/>
          </a:xfrm>
          <a:custGeom>
            <a:avLst/>
            <a:gdLst>
              <a:gd name="T0" fmla="*/ 0 w 98388"/>
              <a:gd name="T1" fmla="*/ 9367 h 2239496"/>
              <a:gd name="T2" fmla="*/ 26977 w 98388"/>
              <a:gd name="T3" fmla="*/ 2241826 h 2239496"/>
              <a:gd name="T4" fmla="*/ 40696 w 98388"/>
              <a:gd name="T5" fmla="*/ 2219167 h 2239496"/>
              <a:gd name="T6" fmla="*/ 13442 w 98388"/>
              <a:gd name="T7" fmla="*/ 0 h 2239496"/>
              <a:gd name="T8" fmla="*/ 0 w 98388"/>
              <a:gd name="T9" fmla="*/ 9367 h 22394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388" h="2239496">
                <a:moveTo>
                  <a:pt x="0" y="9357"/>
                </a:moveTo>
                <a:cubicBezTo>
                  <a:pt x="5453" y="412769"/>
                  <a:pt x="-8330" y="1126248"/>
                  <a:pt x="65218" y="2239496"/>
                </a:cubicBezTo>
                <a:lnTo>
                  <a:pt x="98388" y="2216860"/>
                </a:lnTo>
                <a:cubicBezTo>
                  <a:pt x="38324" y="1244545"/>
                  <a:pt x="21124" y="872303"/>
                  <a:pt x="32498" y="0"/>
                </a:cubicBezTo>
                <a:lnTo>
                  <a:pt x="0" y="9357"/>
                </a:lnTo>
                <a:close/>
              </a:path>
            </a:pathLst>
          </a:custGeom>
          <a:solidFill>
            <a:schemeClr val="accent2"/>
          </a:solidFill>
          <a:ln>
            <a:noFill/>
          </a:ln>
          <a:extLst>
            <a:ext uri="{91240B29-F687-4F45-9708-019B960494DF}">
              <a14:hiddenLine xmlns:a14="http://schemas.microsoft.com/office/drawing/2010/main" w="25400" cap="flat" cmpd="sng" algn="ctr">
                <a:solidFill>
                  <a:srgbClr val="000000"/>
                </a:solidFill>
                <a:prstDash val="solid"/>
                <a:round/>
                <a:headEnd/>
                <a:tailEnd/>
              </a14:hiddenLine>
            </a:ext>
          </a:extLst>
        </p:spPr>
        <p:txBody>
          <a:bodyPr anchor="ctr"/>
          <a:lstStyle/>
          <a:p>
            <a:pPr eaLnBrk="0" fontAlgn="base" hangingPunct="0">
              <a:spcBef>
                <a:spcPct val="0"/>
              </a:spcBef>
              <a:spcAft>
                <a:spcPct val="0"/>
              </a:spcAft>
            </a:pPr>
            <a:endParaRPr lang="zh-TW" altLang="en-US">
              <a:solidFill>
                <a:prstClr val="black"/>
              </a:solidFill>
            </a:endParaRPr>
          </a:p>
        </p:txBody>
      </p:sp>
      <p:sp>
        <p:nvSpPr>
          <p:cNvPr id="14" name="手繪多邊形 5"/>
          <p:cNvSpPr>
            <a:spLocks noEditPoints="1"/>
          </p:cNvSpPr>
          <p:nvPr userDrawn="1"/>
        </p:nvSpPr>
        <p:spPr bwMode="auto">
          <a:xfrm>
            <a:off x="156277" y="3480760"/>
            <a:ext cx="583406" cy="636588"/>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blipFill>
            <a:blip r:embed="rId20"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a:blipFill>
          <a:ln>
            <a:noFill/>
          </a:ln>
        </p:spPr>
        <p:txBody>
          <a:bodyPr/>
          <a:lstStyle/>
          <a:p>
            <a:pPr>
              <a:defRPr/>
            </a:pPr>
            <a:endParaRPr lang="zh-TW" altLang="en-US">
              <a:solidFill>
                <a:prstClr val="black"/>
              </a:solidFill>
            </a:endParaRPr>
          </a:p>
        </p:txBody>
      </p:sp>
      <p:sp>
        <p:nvSpPr>
          <p:cNvPr id="15" name="手繪多邊形 5"/>
          <p:cNvSpPr>
            <a:spLocks noEditPoints="1"/>
          </p:cNvSpPr>
          <p:nvPr userDrawn="1"/>
        </p:nvSpPr>
        <p:spPr bwMode="auto">
          <a:xfrm>
            <a:off x="155575" y="3481388"/>
            <a:ext cx="584200" cy="636587"/>
          </a:xfrm>
          <a:custGeom>
            <a:avLst/>
            <a:gdLst>
              <a:gd name="T0" fmla="*/ 114 w 244"/>
              <a:gd name="T1" fmla="*/ 180 h 199"/>
              <a:gd name="T2" fmla="*/ 91 w 244"/>
              <a:gd name="T3" fmla="*/ 168 h 199"/>
              <a:gd name="T4" fmla="*/ 45 w 244"/>
              <a:gd name="T5" fmla="*/ 95 h 199"/>
              <a:gd name="T6" fmla="*/ 76 w 244"/>
              <a:gd name="T7" fmla="*/ 57 h 199"/>
              <a:gd name="T8" fmla="*/ 83 w 244"/>
              <a:gd name="T9" fmla="*/ 58 h 199"/>
              <a:gd name="T10" fmla="*/ 127 w 244"/>
              <a:gd name="T11" fmla="*/ 95 h 199"/>
              <a:gd name="T12" fmla="*/ 177 w 244"/>
              <a:gd name="T13" fmla="*/ 58 h 199"/>
              <a:gd name="T14" fmla="*/ 192 w 244"/>
              <a:gd name="T15" fmla="*/ 76 h 199"/>
              <a:gd name="T16" fmla="*/ 178 w 244"/>
              <a:gd name="T17" fmla="*/ 124 h 199"/>
              <a:gd name="T18" fmla="*/ 130 w 244"/>
              <a:gd name="T19" fmla="*/ 174 h 199"/>
              <a:gd name="T20" fmla="*/ 114 w 244"/>
              <a:gd name="T21" fmla="*/ 180 h 199"/>
              <a:gd name="T22" fmla="*/ 51 w 244"/>
              <a:gd name="T23" fmla="*/ 0 h 199"/>
              <a:gd name="T24" fmla="*/ 47 w 244"/>
              <a:gd name="T25" fmla="*/ 0 h 199"/>
              <a:gd name="T26" fmla="*/ 1 w 244"/>
              <a:gd name="T27" fmla="*/ 62 h 199"/>
              <a:gd name="T28" fmla="*/ 1 w 244"/>
              <a:gd name="T29" fmla="*/ 68 h 199"/>
              <a:gd name="T30" fmla="*/ 1 w 244"/>
              <a:gd name="T31" fmla="*/ 69 h 199"/>
              <a:gd name="T32" fmla="*/ 75 w 244"/>
              <a:gd name="T33" fmla="*/ 180 h 199"/>
              <a:gd name="T34" fmla="*/ 113 w 244"/>
              <a:gd name="T35" fmla="*/ 199 h 199"/>
              <a:gd name="T36" fmla="*/ 116 w 244"/>
              <a:gd name="T37" fmla="*/ 199 h 199"/>
              <a:gd name="T38" fmla="*/ 116 w 244"/>
              <a:gd name="T39" fmla="*/ 199 h 199"/>
              <a:gd name="T40" fmla="*/ 139 w 244"/>
              <a:gd name="T41" fmla="*/ 190 h 199"/>
              <a:gd name="T42" fmla="*/ 216 w 244"/>
              <a:gd name="T43" fmla="*/ 109 h 199"/>
              <a:gd name="T44" fmla="*/ 238 w 244"/>
              <a:gd name="T45" fmla="*/ 31 h 199"/>
              <a:gd name="T46" fmla="*/ 214 w 244"/>
              <a:gd name="T47" fmla="*/ 3 h 199"/>
              <a:gd name="T48" fmla="*/ 133 w 244"/>
              <a:gd name="T49" fmla="*/ 62 h 199"/>
              <a:gd name="T50" fmla="*/ 61 w 244"/>
              <a:gd name="T51" fmla="*/ 1 h 199"/>
              <a:gd name="T52" fmla="*/ 51 w 244"/>
              <a:gd name="T53"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4" h="199">
                <a:moveTo>
                  <a:pt x="114" y="180"/>
                </a:moveTo>
                <a:cubicBezTo>
                  <a:pt x="106" y="180"/>
                  <a:pt x="100" y="175"/>
                  <a:pt x="91" y="168"/>
                </a:cubicBezTo>
                <a:cubicBezTo>
                  <a:pt x="74" y="154"/>
                  <a:pt x="45" y="121"/>
                  <a:pt x="45" y="95"/>
                </a:cubicBezTo>
                <a:cubicBezTo>
                  <a:pt x="45" y="78"/>
                  <a:pt x="58" y="57"/>
                  <a:pt x="76" y="57"/>
                </a:cubicBezTo>
                <a:cubicBezTo>
                  <a:pt x="78" y="57"/>
                  <a:pt x="80" y="57"/>
                  <a:pt x="83" y="58"/>
                </a:cubicBezTo>
                <a:cubicBezTo>
                  <a:pt x="105" y="63"/>
                  <a:pt x="111" y="75"/>
                  <a:pt x="127" y="95"/>
                </a:cubicBezTo>
                <a:cubicBezTo>
                  <a:pt x="136" y="84"/>
                  <a:pt x="160" y="58"/>
                  <a:pt x="177" y="58"/>
                </a:cubicBezTo>
                <a:cubicBezTo>
                  <a:pt x="184" y="58"/>
                  <a:pt x="189" y="63"/>
                  <a:pt x="192" y="76"/>
                </a:cubicBezTo>
                <a:cubicBezTo>
                  <a:pt x="195" y="97"/>
                  <a:pt x="187" y="108"/>
                  <a:pt x="178" y="124"/>
                </a:cubicBezTo>
                <a:cubicBezTo>
                  <a:pt x="168" y="140"/>
                  <a:pt x="146" y="164"/>
                  <a:pt x="130" y="174"/>
                </a:cubicBezTo>
                <a:cubicBezTo>
                  <a:pt x="124" y="178"/>
                  <a:pt x="119" y="180"/>
                  <a:pt x="114" y="180"/>
                </a:cubicBezTo>
                <a:moveTo>
                  <a:pt x="51" y="0"/>
                </a:moveTo>
                <a:cubicBezTo>
                  <a:pt x="50" y="0"/>
                  <a:pt x="49" y="0"/>
                  <a:pt x="47" y="0"/>
                </a:cubicBezTo>
                <a:cubicBezTo>
                  <a:pt x="19" y="3"/>
                  <a:pt x="0" y="36"/>
                  <a:pt x="1" y="62"/>
                </a:cubicBezTo>
                <a:cubicBezTo>
                  <a:pt x="1" y="64"/>
                  <a:pt x="1" y="66"/>
                  <a:pt x="1" y="68"/>
                </a:cubicBezTo>
                <a:cubicBezTo>
                  <a:pt x="1" y="69"/>
                  <a:pt x="1" y="69"/>
                  <a:pt x="1" y="69"/>
                </a:cubicBezTo>
                <a:cubicBezTo>
                  <a:pt x="5" y="110"/>
                  <a:pt x="48" y="159"/>
                  <a:pt x="75" y="180"/>
                </a:cubicBezTo>
                <a:cubicBezTo>
                  <a:pt x="90" y="191"/>
                  <a:pt x="100" y="199"/>
                  <a:pt x="113" y="199"/>
                </a:cubicBezTo>
                <a:cubicBezTo>
                  <a:pt x="114" y="199"/>
                  <a:pt x="115" y="199"/>
                  <a:pt x="116" y="199"/>
                </a:cubicBezTo>
                <a:cubicBezTo>
                  <a:pt x="116" y="199"/>
                  <a:pt x="116" y="199"/>
                  <a:pt x="116" y="199"/>
                </a:cubicBezTo>
                <a:cubicBezTo>
                  <a:pt x="122" y="199"/>
                  <a:pt x="130" y="196"/>
                  <a:pt x="139" y="190"/>
                </a:cubicBezTo>
                <a:cubicBezTo>
                  <a:pt x="165" y="174"/>
                  <a:pt x="201" y="136"/>
                  <a:pt x="216" y="109"/>
                </a:cubicBezTo>
                <a:cubicBezTo>
                  <a:pt x="231" y="84"/>
                  <a:pt x="244" y="66"/>
                  <a:pt x="238" y="31"/>
                </a:cubicBezTo>
                <a:cubicBezTo>
                  <a:pt x="235" y="10"/>
                  <a:pt x="226" y="3"/>
                  <a:pt x="214" y="3"/>
                </a:cubicBezTo>
                <a:cubicBezTo>
                  <a:pt x="188" y="3"/>
                  <a:pt x="148" y="43"/>
                  <a:pt x="133" y="62"/>
                </a:cubicBezTo>
                <a:cubicBezTo>
                  <a:pt x="108" y="30"/>
                  <a:pt x="98" y="10"/>
                  <a:pt x="61" y="1"/>
                </a:cubicBezTo>
                <a:cubicBezTo>
                  <a:pt x="58" y="0"/>
                  <a:pt x="55" y="0"/>
                  <a:pt x="51" y="0"/>
                </a:cubicBezTo>
              </a:path>
            </a:pathLst>
          </a:custGeom>
          <a:solidFill>
            <a:schemeClr val="accent4">
              <a:alpha val="50000"/>
            </a:schemeClr>
          </a:solidFill>
          <a:ln>
            <a:noFill/>
          </a:ln>
        </p:spPr>
        <p:txBody>
          <a:bodyPr/>
          <a:lstStyle/>
          <a:p>
            <a:pPr>
              <a:defRPr/>
            </a:pPr>
            <a:endParaRPr lang="zh-TW" altLang="en-US">
              <a:solidFill>
                <a:prstClr val="black"/>
              </a:solidFill>
            </a:endParaRPr>
          </a:p>
        </p:txBody>
      </p:sp>
      <p:sp>
        <p:nvSpPr>
          <p:cNvPr id="1044" name="手繪多邊形 22"/>
          <p:cNvSpPr>
            <a:spLocks/>
          </p:cNvSpPr>
          <p:nvPr userDrawn="1"/>
        </p:nvSpPr>
        <p:spPr bwMode="auto">
          <a:xfrm rot="-337285">
            <a:off x="100013" y="5429250"/>
            <a:ext cx="153987" cy="965200"/>
          </a:xfrm>
          <a:custGeom>
            <a:avLst/>
            <a:gdLst>
              <a:gd name="T0" fmla="*/ 2147483647 w 51"/>
              <a:gd name="T1" fmla="*/ 2147483647 h 238"/>
              <a:gd name="T2" fmla="*/ 2147483647 w 51"/>
              <a:gd name="T3" fmla="*/ 2147483647 h 238"/>
              <a:gd name="T4" fmla="*/ 2147483647 w 51"/>
              <a:gd name="T5" fmla="*/ 2147483647 h 238"/>
              <a:gd name="T6" fmla="*/ 2147483647 w 51"/>
              <a:gd name="T7" fmla="*/ 2147483647 h 238"/>
              <a:gd name="T8" fmla="*/ 2147483647 w 51"/>
              <a:gd name="T9" fmla="*/ 2147483647 h 238"/>
              <a:gd name="T10" fmla="*/ 2147483647 w 51"/>
              <a:gd name="T11" fmla="*/ 2147483647 h 238"/>
              <a:gd name="T12" fmla="*/ 2147483647 w 51"/>
              <a:gd name="T13" fmla="*/ 2147483647 h 238"/>
              <a:gd name="T14" fmla="*/ 2147483647 w 51"/>
              <a:gd name="T15" fmla="*/ 2147483647 h 238"/>
              <a:gd name="T16" fmla="*/ 2147483647 w 51"/>
              <a:gd name="T17" fmla="*/ 2147483647 h 238"/>
              <a:gd name="T18" fmla="*/ 2147483647 w 51"/>
              <a:gd name="T19" fmla="*/ 2147483647 h 238"/>
              <a:gd name="T20" fmla="*/ 2147483647 w 51"/>
              <a:gd name="T21" fmla="*/ 2147483647 h 238"/>
              <a:gd name="T22" fmla="*/ 2147483647 w 51"/>
              <a:gd name="T23" fmla="*/ 2147483647 h 238"/>
              <a:gd name="T24" fmla="*/ 2147483647 w 51"/>
              <a:gd name="T25" fmla="*/ 2147483647 h 238"/>
              <a:gd name="T26" fmla="*/ 2147483647 w 51"/>
              <a:gd name="T27" fmla="*/ 2147483647 h 238"/>
              <a:gd name="T28" fmla="*/ 0 w 51"/>
              <a:gd name="T29" fmla="*/ 2147483647 h 238"/>
              <a:gd name="T30" fmla="*/ 2147483647 w 51"/>
              <a:gd name="T31" fmla="*/ 2147483647 h 238"/>
              <a:gd name="T32" fmla="*/ 2147483647 w 51"/>
              <a:gd name="T33" fmla="*/ 2147483647 h 238"/>
              <a:gd name="T34" fmla="*/ 2147483647 w 51"/>
              <a:gd name="T35" fmla="*/ 2147483647 h 238"/>
              <a:gd name="T36" fmla="*/ 2147483647 w 51"/>
              <a:gd name="T37" fmla="*/ 2147483647 h 238"/>
              <a:gd name="T38" fmla="*/ 2147483647 w 51"/>
              <a:gd name="T39" fmla="*/ 2147483647 h 238"/>
              <a:gd name="T40" fmla="*/ 2147483647 w 51"/>
              <a:gd name="T41" fmla="*/ 2147483647 h 238"/>
              <a:gd name="T42" fmla="*/ 2147483647 w 51"/>
              <a:gd name="T43" fmla="*/ 2147483647 h 2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1" h="238">
                <a:moveTo>
                  <a:pt x="30" y="91"/>
                </a:moveTo>
                <a:cubicBezTo>
                  <a:pt x="30" y="85"/>
                  <a:pt x="30" y="78"/>
                  <a:pt x="30" y="72"/>
                </a:cubicBezTo>
                <a:cubicBezTo>
                  <a:pt x="39" y="71"/>
                  <a:pt x="47" y="65"/>
                  <a:pt x="47" y="59"/>
                </a:cubicBezTo>
                <a:cubicBezTo>
                  <a:pt x="47" y="52"/>
                  <a:pt x="40" y="46"/>
                  <a:pt x="31" y="45"/>
                </a:cubicBezTo>
                <a:cubicBezTo>
                  <a:pt x="31" y="39"/>
                  <a:pt x="32" y="33"/>
                  <a:pt x="32" y="27"/>
                </a:cubicBezTo>
                <a:cubicBezTo>
                  <a:pt x="40" y="27"/>
                  <a:pt x="46" y="22"/>
                  <a:pt x="47" y="16"/>
                </a:cubicBezTo>
                <a:cubicBezTo>
                  <a:pt x="48" y="9"/>
                  <a:pt x="42" y="2"/>
                  <a:pt x="34" y="1"/>
                </a:cubicBezTo>
                <a:cubicBezTo>
                  <a:pt x="26" y="0"/>
                  <a:pt x="18" y="5"/>
                  <a:pt x="17" y="12"/>
                </a:cubicBezTo>
                <a:cubicBezTo>
                  <a:pt x="16" y="18"/>
                  <a:pt x="21" y="24"/>
                  <a:pt x="28" y="26"/>
                </a:cubicBezTo>
                <a:cubicBezTo>
                  <a:pt x="27" y="32"/>
                  <a:pt x="26" y="38"/>
                  <a:pt x="26" y="45"/>
                </a:cubicBezTo>
                <a:cubicBezTo>
                  <a:pt x="16" y="45"/>
                  <a:pt x="7" y="51"/>
                  <a:pt x="7" y="58"/>
                </a:cubicBezTo>
                <a:cubicBezTo>
                  <a:pt x="7" y="65"/>
                  <a:pt x="15" y="71"/>
                  <a:pt x="25" y="72"/>
                </a:cubicBezTo>
                <a:cubicBezTo>
                  <a:pt x="25" y="78"/>
                  <a:pt x="25" y="85"/>
                  <a:pt x="25" y="91"/>
                </a:cubicBezTo>
                <a:cubicBezTo>
                  <a:pt x="25" y="91"/>
                  <a:pt x="25" y="91"/>
                  <a:pt x="24" y="91"/>
                </a:cubicBezTo>
                <a:cubicBezTo>
                  <a:pt x="11" y="92"/>
                  <a:pt x="0" y="99"/>
                  <a:pt x="0" y="108"/>
                </a:cubicBezTo>
                <a:cubicBezTo>
                  <a:pt x="1" y="116"/>
                  <a:pt x="12" y="122"/>
                  <a:pt x="26" y="121"/>
                </a:cubicBezTo>
                <a:cubicBezTo>
                  <a:pt x="26" y="121"/>
                  <a:pt x="27" y="121"/>
                  <a:pt x="27" y="121"/>
                </a:cubicBezTo>
                <a:cubicBezTo>
                  <a:pt x="30" y="160"/>
                  <a:pt x="36" y="199"/>
                  <a:pt x="40" y="238"/>
                </a:cubicBezTo>
                <a:cubicBezTo>
                  <a:pt x="45" y="237"/>
                  <a:pt x="45" y="237"/>
                  <a:pt x="45" y="237"/>
                </a:cubicBezTo>
                <a:cubicBezTo>
                  <a:pt x="41" y="198"/>
                  <a:pt x="35" y="159"/>
                  <a:pt x="32" y="121"/>
                </a:cubicBezTo>
                <a:cubicBezTo>
                  <a:pt x="43" y="119"/>
                  <a:pt x="51" y="112"/>
                  <a:pt x="51" y="105"/>
                </a:cubicBezTo>
                <a:cubicBezTo>
                  <a:pt x="50" y="98"/>
                  <a:pt x="41" y="92"/>
                  <a:pt x="30" y="9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TW" altLang="en-US">
              <a:solidFill>
                <a:prstClr val="black"/>
              </a:solidFill>
            </a:endParaRPr>
          </a:p>
        </p:txBody>
      </p:sp>
      <p:sp>
        <p:nvSpPr>
          <p:cNvPr id="7" name="手繪多邊形 6"/>
          <p:cNvSpPr/>
          <p:nvPr userDrawn="1"/>
        </p:nvSpPr>
        <p:spPr>
          <a:xfrm>
            <a:off x="1143" y="6194218"/>
            <a:ext cx="9141714" cy="663782"/>
          </a:xfrm>
          <a:custGeom>
            <a:avLst/>
            <a:gdLst>
              <a:gd name="connsiteX0" fmla="*/ 2898990 w 12195510"/>
              <a:gd name="connsiteY0" fmla="*/ 1130 h 705247"/>
              <a:gd name="connsiteX1" fmla="*/ 3489295 w 12195510"/>
              <a:gd name="connsiteY1" fmla="*/ 1219 h 705247"/>
              <a:gd name="connsiteX2" fmla="*/ 12036716 w 12195510"/>
              <a:gd name="connsiteY2" fmla="*/ 341913 h 705247"/>
              <a:gd name="connsiteX3" fmla="*/ 12195510 w 12195510"/>
              <a:gd name="connsiteY3" fmla="*/ 328917 h 705247"/>
              <a:gd name="connsiteX4" fmla="*/ 12195510 w 12195510"/>
              <a:gd name="connsiteY4" fmla="*/ 705247 h 705247"/>
              <a:gd name="connsiteX5" fmla="*/ 0 w 12195510"/>
              <a:gd name="connsiteY5" fmla="*/ 705247 h 705247"/>
              <a:gd name="connsiteX6" fmla="*/ 0 w 12195510"/>
              <a:gd name="connsiteY6" fmla="*/ 253521 h 705247"/>
              <a:gd name="connsiteX7" fmla="*/ 297990 w 12195510"/>
              <a:gd name="connsiteY7" fmla="*/ 189201 h 705247"/>
              <a:gd name="connsiteX8" fmla="*/ 2898990 w 12195510"/>
              <a:gd name="connsiteY8" fmla="*/ 1130 h 705247"/>
              <a:gd name="connsiteX0" fmla="*/ 2898990 w 12195510"/>
              <a:gd name="connsiteY0" fmla="*/ 0 h 704117"/>
              <a:gd name="connsiteX1" fmla="*/ 3489295 w 12195510"/>
              <a:gd name="connsiteY1" fmla="*/ 89 h 704117"/>
              <a:gd name="connsiteX2" fmla="*/ 12036716 w 12195510"/>
              <a:gd name="connsiteY2" fmla="*/ 340783 h 704117"/>
              <a:gd name="connsiteX3" fmla="*/ 12195510 w 12195510"/>
              <a:gd name="connsiteY3" fmla="*/ 327787 h 704117"/>
              <a:gd name="connsiteX4" fmla="*/ 12195510 w 12195510"/>
              <a:gd name="connsiteY4" fmla="*/ 704117 h 704117"/>
              <a:gd name="connsiteX5" fmla="*/ 0 w 12195510"/>
              <a:gd name="connsiteY5" fmla="*/ 704117 h 704117"/>
              <a:gd name="connsiteX6" fmla="*/ 0 w 12195510"/>
              <a:gd name="connsiteY6" fmla="*/ 252391 h 704117"/>
              <a:gd name="connsiteX7" fmla="*/ 2898990 w 12195510"/>
              <a:gd name="connsiteY7" fmla="*/ 0 h 704117"/>
              <a:gd name="connsiteX0" fmla="*/ 0 w 12195510"/>
              <a:gd name="connsiteY0" fmla="*/ 252302 h 704028"/>
              <a:gd name="connsiteX1" fmla="*/ 3489295 w 12195510"/>
              <a:gd name="connsiteY1" fmla="*/ 0 h 704028"/>
              <a:gd name="connsiteX2" fmla="*/ 12036716 w 12195510"/>
              <a:gd name="connsiteY2" fmla="*/ 340694 h 704028"/>
              <a:gd name="connsiteX3" fmla="*/ 12195510 w 12195510"/>
              <a:gd name="connsiteY3" fmla="*/ 327698 h 704028"/>
              <a:gd name="connsiteX4" fmla="*/ 12195510 w 12195510"/>
              <a:gd name="connsiteY4" fmla="*/ 704028 h 704028"/>
              <a:gd name="connsiteX5" fmla="*/ 0 w 12195510"/>
              <a:gd name="connsiteY5" fmla="*/ 704028 h 704028"/>
              <a:gd name="connsiteX6" fmla="*/ 0 w 12195510"/>
              <a:gd name="connsiteY6" fmla="*/ 252302 h 704028"/>
              <a:gd name="connsiteX0" fmla="*/ 0 w 12195510"/>
              <a:gd name="connsiteY0" fmla="*/ 264208 h 715934"/>
              <a:gd name="connsiteX1" fmla="*/ 3501201 w 12195510"/>
              <a:gd name="connsiteY1" fmla="*/ 0 h 715934"/>
              <a:gd name="connsiteX2" fmla="*/ 12036716 w 12195510"/>
              <a:gd name="connsiteY2" fmla="*/ 352600 h 715934"/>
              <a:gd name="connsiteX3" fmla="*/ 12195510 w 12195510"/>
              <a:gd name="connsiteY3" fmla="*/ 339604 h 715934"/>
              <a:gd name="connsiteX4" fmla="*/ 12195510 w 12195510"/>
              <a:gd name="connsiteY4" fmla="*/ 715934 h 715934"/>
              <a:gd name="connsiteX5" fmla="*/ 0 w 12195510"/>
              <a:gd name="connsiteY5" fmla="*/ 715934 h 715934"/>
              <a:gd name="connsiteX6" fmla="*/ 0 w 12195510"/>
              <a:gd name="connsiteY6" fmla="*/ 264208 h 715934"/>
              <a:gd name="connsiteX0" fmla="*/ 0 w 12195510"/>
              <a:gd name="connsiteY0" fmla="*/ 265158 h 716884"/>
              <a:gd name="connsiteX1" fmla="*/ 3501201 w 12195510"/>
              <a:gd name="connsiteY1" fmla="*/ 950 h 716884"/>
              <a:gd name="connsiteX2" fmla="*/ 12036716 w 12195510"/>
              <a:gd name="connsiteY2" fmla="*/ 353550 h 716884"/>
              <a:gd name="connsiteX3" fmla="*/ 12195510 w 12195510"/>
              <a:gd name="connsiteY3" fmla="*/ 340554 h 716884"/>
              <a:gd name="connsiteX4" fmla="*/ 12195510 w 12195510"/>
              <a:gd name="connsiteY4" fmla="*/ 716884 h 716884"/>
              <a:gd name="connsiteX5" fmla="*/ 0 w 12195510"/>
              <a:gd name="connsiteY5" fmla="*/ 716884 h 716884"/>
              <a:gd name="connsiteX6" fmla="*/ 0 w 12195510"/>
              <a:gd name="connsiteY6" fmla="*/ 265158 h 716884"/>
              <a:gd name="connsiteX0" fmla="*/ 0 w 12195510"/>
              <a:gd name="connsiteY0" fmla="*/ 332184 h 783910"/>
              <a:gd name="connsiteX1" fmla="*/ 3501201 w 12195510"/>
              <a:gd name="connsiteY1" fmla="*/ 67976 h 783910"/>
              <a:gd name="connsiteX2" fmla="*/ 12036716 w 12195510"/>
              <a:gd name="connsiteY2" fmla="*/ 420576 h 783910"/>
              <a:gd name="connsiteX3" fmla="*/ 12195510 w 12195510"/>
              <a:gd name="connsiteY3" fmla="*/ 407580 h 783910"/>
              <a:gd name="connsiteX4" fmla="*/ 12195510 w 12195510"/>
              <a:gd name="connsiteY4" fmla="*/ 783910 h 783910"/>
              <a:gd name="connsiteX5" fmla="*/ 0 w 12195510"/>
              <a:gd name="connsiteY5" fmla="*/ 783910 h 783910"/>
              <a:gd name="connsiteX6" fmla="*/ 0 w 12195510"/>
              <a:gd name="connsiteY6" fmla="*/ 332184 h 783910"/>
              <a:gd name="connsiteX0" fmla="*/ 0 w 12195510"/>
              <a:gd name="connsiteY0" fmla="*/ 264916 h 716642"/>
              <a:gd name="connsiteX1" fmla="*/ 3501201 w 12195510"/>
              <a:gd name="connsiteY1" fmla="*/ 708 h 716642"/>
              <a:gd name="connsiteX2" fmla="*/ 12195510 w 12195510"/>
              <a:gd name="connsiteY2" fmla="*/ 340312 h 716642"/>
              <a:gd name="connsiteX3" fmla="*/ 12195510 w 12195510"/>
              <a:gd name="connsiteY3" fmla="*/ 716642 h 716642"/>
              <a:gd name="connsiteX4" fmla="*/ 0 w 12195510"/>
              <a:gd name="connsiteY4" fmla="*/ 716642 h 716642"/>
              <a:gd name="connsiteX5" fmla="*/ 0 w 12195510"/>
              <a:gd name="connsiteY5" fmla="*/ 264916 h 716642"/>
              <a:gd name="connsiteX0" fmla="*/ 0 w 12195510"/>
              <a:gd name="connsiteY0" fmla="*/ 405924 h 857650"/>
              <a:gd name="connsiteX1" fmla="*/ 3501201 w 12195510"/>
              <a:gd name="connsiteY1" fmla="*/ 141716 h 857650"/>
              <a:gd name="connsiteX2" fmla="*/ 12195510 w 12195510"/>
              <a:gd name="connsiteY2" fmla="*/ 481320 h 857650"/>
              <a:gd name="connsiteX3" fmla="*/ 12195510 w 12195510"/>
              <a:gd name="connsiteY3" fmla="*/ 857650 h 857650"/>
              <a:gd name="connsiteX4" fmla="*/ 0 w 12195510"/>
              <a:gd name="connsiteY4" fmla="*/ 857650 h 857650"/>
              <a:gd name="connsiteX5" fmla="*/ 0 w 12195510"/>
              <a:gd name="connsiteY5" fmla="*/ 405924 h 857650"/>
              <a:gd name="connsiteX0" fmla="*/ 0 w 12195510"/>
              <a:gd name="connsiteY0" fmla="*/ 25653 h 477379"/>
              <a:gd name="connsiteX1" fmla="*/ 12195510 w 12195510"/>
              <a:gd name="connsiteY1" fmla="*/ 101049 h 477379"/>
              <a:gd name="connsiteX2" fmla="*/ 12195510 w 12195510"/>
              <a:gd name="connsiteY2" fmla="*/ 477379 h 477379"/>
              <a:gd name="connsiteX3" fmla="*/ 0 w 12195510"/>
              <a:gd name="connsiteY3" fmla="*/ 477379 h 477379"/>
              <a:gd name="connsiteX4" fmla="*/ 0 w 12195510"/>
              <a:gd name="connsiteY4" fmla="*/ 25653 h 477379"/>
              <a:gd name="connsiteX0" fmla="*/ 0 w 12195510"/>
              <a:gd name="connsiteY0" fmla="*/ 332044 h 783770"/>
              <a:gd name="connsiteX1" fmla="*/ 12195510 w 12195510"/>
              <a:gd name="connsiteY1" fmla="*/ 407440 h 783770"/>
              <a:gd name="connsiteX2" fmla="*/ 12195510 w 12195510"/>
              <a:gd name="connsiteY2" fmla="*/ 783770 h 783770"/>
              <a:gd name="connsiteX3" fmla="*/ 0 w 12195510"/>
              <a:gd name="connsiteY3" fmla="*/ 783770 h 783770"/>
              <a:gd name="connsiteX4" fmla="*/ 0 w 12195510"/>
              <a:gd name="connsiteY4" fmla="*/ 332044 h 783770"/>
              <a:gd name="connsiteX0" fmla="*/ 0 w 12195510"/>
              <a:gd name="connsiteY0" fmla="*/ 205084 h 656810"/>
              <a:gd name="connsiteX1" fmla="*/ 12195510 w 12195510"/>
              <a:gd name="connsiteY1" fmla="*/ 280480 h 656810"/>
              <a:gd name="connsiteX2" fmla="*/ 12195510 w 12195510"/>
              <a:gd name="connsiteY2" fmla="*/ 656810 h 656810"/>
              <a:gd name="connsiteX3" fmla="*/ 0 w 12195510"/>
              <a:gd name="connsiteY3" fmla="*/ 656810 h 656810"/>
              <a:gd name="connsiteX4" fmla="*/ 0 w 12195510"/>
              <a:gd name="connsiteY4" fmla="*/ 205084 h 656810"/>
              <a:gd name="connsiteX0" fmla="*/ 0 w 12195510"/>
              <a:gd name="connsiteY0" fmla="*/ 175714 h 627440"/>
              <a:gd name="connsiteX1" fmla="*/ 12195510 w 12195510"/>
              <a:gd name="connsiteY1" fmla="*/ 251110 h 627440"/>
              <a:gd name="connsiteX2" fmla="*/ 12195510 w 12195510"/>
              <a:gd name="connsiteY2" fmla="*/ 627440 h 627440"/>
              <a:gd name="connsiteX3" fmla="*/ 0 w 12195510"/>
              <a:gd name="connsiteY3" fmla="*/ 627440 h 627440"/>
              <a:gd name="connsiteX4" fmla="*/ 0 w 12195510"/>
              <a:gd name="connsiteY4" fmla="*/ 175714 h 627440"/>
              <a:gd name="connsiteX0" fmla="*/ 0 w 12195510"/>
              <a:gd name="connsiteY0" fmla="*/ 212056 h 663782"/>
              <a:gd name="connsiteX1" fmla="*/ 12195510 w 12195510"/>
              <a:gd name="connsiteY1" fmla="*/ 287452 h 663782"/>
              <a:gd name="connsiteX2" fmla="*/ 12195510 w 12195510"/>
              <a:gd name="connsiteY2" fmla="*/ 663782 h 663782"/>
              <a:gd name="connsiteX3" fmla="*/ 0 w 12195510"/>
              <a:gd name="connsiteY3" fmla="*/ 663782 h 663782"/>
              <a:gd name="connsiteX4" fmla="*/ 0 w 12195510"/>
              <a:gd name="connsiteY4" fmla="*/ 212056 h 663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510" h="663782">
                <a:moveTo>
                  <a:pt x="0" y="212056"/>
                </a:moveTo>
                <a:cubicBezTo>
                  <a:pt x="2234990" y="-338823"/>
                  <a:pt x="8293643" y="366945"/>
                  <a:pt x="12195510" y="287452"/>
                </a:cubicBezTo>
                <a:lnTo>
                  <a:pt x="12195510" y="663782"/>
                </a:lnTo>
                <a:lnTo>
                  <a:pt x="0" y="663782"/>
                </a:lnTo>
                <a:lnTo>
                  <a:pt x="0" y="212056"/>
                </a:lnTo>
                <a:close/>
              </a:path>
            </a:pathLst>
          </a:custGeom>
          <a:blipFill dpi="0" rotWithShape="1">
            <a:blip r:embed="rId21" cstate="print">
              <a:extLst>
                <a:ext uri="{28A0092B-C50C-407E-A947-70E740481C1C}">
                  <a14:useLocalDpi xmlns:a14="http://schemas.microsoft.com/office/drawing/2010/main"/>
                </a:ext>
              </a:extLst>
            </a:blip>
            <a:srcRect/>
            <a:tile tx="0" ty="0" sx="100000" sy="100000" flip="none" algn="tr"/>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1048" name="標題版面配置區 1"/>
          <p:cNvSpPr>
            <a:spLocks noGrp="1"/>
          </p:cNvSpPr>
          <p:nvPr>
            <p:ph type="title"/>
          </p:nvPr>
        </p:nvSpPr>
        <p:spPr bwMode="auto">
          <a:xfrm>
            <a:off x="914400" y="381000"/>
            <a:ext cx="7315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zh-TW"/>
              <a:t>按一下以編輯母片標題樣式</a:t>
            </a:r>
          </a:p>
        </p:txBody>
      </p:sp>
      <p:sp>
        <p:nvSpPr>
          <p:cNvPr id="1049" name="文字版面配置區 2"/>
          <p:cNvSpPr>
            <a:spLocks noGrp="1"/>
          </p:cNvSpPr>
          <p:nvPr>
            <p:ph type="body" idx="1"/>
          </p:nvPr>
        </p:nvSpPr>
        <p:spPr bwMode="auto">
          <a:xfrm>
            <a:off x="914400" y="1905000"/>
            <a:ext cx="7315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TW"/>
              <a:t>按一下以編輯母片文字樣式</a:t>
            </a:r>
          </a:p>
          <a:p>
            <a:pPr lvl="1"/>
            <a:r>
              <a:rPr lang="zh-TW" altLang="zh-TW"/>
              <a:t>第二層</a:t>
            </a:r>
          </a:p>
          <a:p>
            <a:pPr lvl="2"/>
            <a:r>
              <a:rPr lang="zh-TW" altLang="zh-TW"/>
              <a:t>第三層</a:t>
            </a:r>
          </a:p>
          <a:p>
            <a:pPr lvl="3"/>
            <a:r>
              <a:rPr lang="zh-TW" altLang="zh-TW"/>
              <a:t>第四層</a:t>
            </a:r>
          </a:p>
          <a:p>
            <a:pPr lvl="4"/>
            <a:r>
              <a:rPr lang="zh-TW" altLang="zh-TW"/>
              <a:t>第五層</a:t>
            </a:r>
          </a:p>
        </p:txBody>
      </p:sp>
      <p:sp>
        <p:nvSpPr>
          <p:cNvPr id="4" name="日期版面配置區 3"/>
          <p:cNvSpPr>
            <a:spLocks noGrp="1"/>
          </p:cNvSpPr>
          <p:nvPr>
            <p:ph type="dt" sz="half" idx="2"/>
          </p:nvPr>
        </p:nvSpPr>
        <p:spPr>
          <a:xfrm>
            <a:off x="6629400" y="6508750"/>
            <a:ext cx="760413" cy="273050"/>
          </a:xfrm>
          <a:prstGeom prst="rect">
            <a:avLst/>
          </a:prstGeom>
        </p:spPr>
        <p:txBody>
          <a:bodyPr vert="horz" lIns="91440" tIns="45720" rIns="91440" bIns="45720" rtlCol="0" anchor="ctr"/>
          <a:lstStyle>
            <a:lvl1pPr algn="r" eaLnBrk="1" fontAlgn="auto" latinLnBrk="0" hangingPunct="1">
              <a:spcBef>
                <a:spcPts val="0"/>
              </a:spcBef>
              <a:spcAft>
                <a:spcPts val="0"/>
              </a:spcAft>
              <a:defRPr lang="zh-TW" sz="800">
                <a:solidFill>
                  <a:schemeClr val="tx1"/>
                </a:solidFill>
                <a:latin typeface="+mn-lt"/>
                <a:ea typeface="+mn-ea"/>
              </a:defRPr>
            </a:lvl1pPr>
          </a:lstStyle>
          <a:p>
            <a:pPr>
              <a:defRPr/>
            </a:pPr>
            <a:fld id="{61F1C848-4A9C-4F3A-BD20-F0E51705F050}" type="datetimeFigureOut">
              <a:rPr lang="zh-TW" altLang="en-US">
                <a:solidFill>
                  <a:prstClr val="black"/>
                </a:solidFill>
              </a:rPr>
              <a:pPr>
                <a:defRPr/>
              </a:pPr>
              <a:t>2023/1/6</a:t>
            </a:fld>
            <a:endParaRPr altLang="en-US">
              <a:solidFill>
                <a:prstClr val="black"/>
              </a:solidFill>
            </a:endParaRPr>
          </a:p>
        </p:txBody>
      </p:sp>
      <p:sp>
        <p:nvSpPr>
          <p:cNvPr id="5" name="頁尾版面配置區 4"/>
          <p:cNvSpPr>
            <a:spLocks noGrp="1"/>
          </p:cNvSpPr>
          <p:nvPr>
            <p:ph type="ftr" sz="quarter" idx="3"/>
          </p:nvPr>
        </p:nvSpPr>
        <p:spPr>
          <a:xfrm>
            <a:off x="914400" y="6508750"/>
            <a:ext cx="4343400" cy="273050"/>
          </a:xfrm>
          <a:prstGeom prst="rect">
            <a:avLst/>
          </a:prstGeom>
        </p:spPr>
        <p:txBody>
          <a:bodyPr vert="horz" lIns="91440" tIns="45720" rIns="91440" bIns="45720" rtlCol="0" anchor="ctr"/>
          <a:lstStyle>
            <a:lvl1pPr algn="l" eaLnBrk="1" fontAlgn="auto" latinLnBrk="0" hangingPunct="1">
              <a:spcBef>
                <a:spcPts val="0"/>
              </a:spcBef>
              <a:spcAft>
                <a:spcPts val="0"/>
              </a:spcAft>
              <a:defRPr lang="zh-TW" sz="800">
                <a:solidFill>
                  <a:schemeClr val="tx1"/>
                </a:solidFill>
                <a:latin typeface="+mn-lt"/>
                <a:ea typeface="+mn-ea"/>
              </a:defRPr>
            </a:lvl1pPr>
          </a:lstStyle>
          <a:p>
            <a:pPr>
              <a:defRPr/>
            </a:pPr>
            <a:endParaRPr altLang="en-US">
              <a:solidFill>
                <a:prstClr val="black"/>
              </a:solidFill>
            </a:endParaRPr>
          </a:p>
        </p:txBody>
      </p:sp>
      <p:sp>
        <p:nvSpPr>
          <p:cNvPr id="6" name="投影片編號版面配置區 5"/>
          <p:cNvSpPr>
            <a:spLocks noGrp="1"/>
          </p:cNvSpPr>
          <p:nvPr>
            <p:ph type="sldNum" sz="quarter" idx="4"/>
          </p:nvPr>
        </p:nvSpPr>
        <p:spPr>
          <a:xfrm>
            <a:off x="7658100" y="6508750"/>
            <a:ext cx="571500" cy="273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a:lvl1pPr>
          </a:lstStyle>
          <a:p>
            <a:pPr fontAlgn="base">
              <a:spcBef>
                <a:spcPct val="0"/>
              </a:spcBef>
              <a:spcAft>
                <a:spcPct val="0"/>
              </a:spcAft>
              <a:defRPr/>
            </a:pPr>
            <a:fld id="{F22E0B69-BA7D-4089-8575-07F6DEBE7A28}" type="slidenum">
              <a:rPr lang="en-US" altLang="zh-TW">
                <a:solidFill>
                  <a:prstClr val="black"/>
                </a:solidFill>
              </a:rPr>
              <a:pPr fontAlgn="base">
                <a:spcBef>
                  <a:spcPct val="0"/>
                </a:spcBef>
                <a:spcAft>
                  <a:spcPct val="0"/>
                </a:spcAft>
                <a:defRPr/>
              </a:pPr>
              <a:t>‹#›</a:t>
            </a:fld>
            <a:endParaRPr lang="zh-TW" altLang="zh-TW">
              <a:solidFill>
                <a:prstClr val="black"/>
              </a:solidFill>
            </a:endParaRPr>
          </a:p>
        </p:txBody>
      </p:sp>
      <p:grpSp>
        <p:nvGrpSpPr>
          <p:cNvPr id="1053" name="群組 7"/>
          <p:cNvGrpSpPr>
            <a:grpSpLocks/>
          </p:cNvGrpSpPr>
          <p:nvPr userDrawn="1"/>
        </p:nvGrpSpPr>
        <p:grpSpPr bwMode="auto">
          <a:xfrm rot="359119" flipH="1">
            <a:off x="8575675" y="6164263"/>
            <a:ext cx="293688" cy="133350"/>
            <a:chOff x="11572034" y="6157344"/>
            <a:chExt cx="478917" cy="163826"/>
          </a:xfrm>
        </p:grpSpPr>
        <p:sp>
          <p:nvSpPr>
            <p:cNvPr id="22" name="心形 4"/>
            <p:cNvSpPr/>
            <p:nvPr userDrawn="1"/>
          </p:nvSpPr>
          <p:spPr>
            <a:xfrm rot="15055303">
              <a:off x="11895724" y="6115638"/>
              <a:ext cx="126770" cy="20192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3" name="心形 4"/>
            <p:cNvSpPr/>
            <p:nvPr userDrawn="1"/>
          </p:nvSpPr>
          <p:spPr>
            <a:xfrm rot="7354892" flipH="1">
              <a:off x="11612058" y="6123313"/>
              <a:ext cx="126770" cy="204511"/>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5" name="手繪多邊形 24"/>
            <p:cNvSpPr/>
            <p:nvPr userDrawn="1"/>
          </p:nvSpPr>
          <p:spPr>
            <a:xfrm>
              <a:off x="11744618" y="6244373"/>
              <a:ext cx="59540" cy="741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26" name="手繪多邊形 25"/>
            <p:cNvSpPr/>
            <p:nvPr userDrawn="1"/>
          </p:nvSpPr>
          <p:spPr>
            <a:xfrm rot="944818" flipH="1">
              <a:off x="11820217" y="6224851"/>
              <a:ext cx="59540" cy="74112"/>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1054" name="群組 27"/>
          <p:cNvGrpSpPr>
            <a:grpSpLocks/>
          </p:cNvGrpSpPr>
          <p:nvPr userDrawn="1"/>
        </p:nvGrpSpPr>
        <p:grpSpPr bwMode="auto">
          <a:xfrm rot="-359119">
            <a:off x="279400" y="5614988"/>
            <a:ext cx="379413" cy="173037"/>
            <a:chOff x="11572034" y="6157344"/>
            <a:chExt cx="478917" cy="163826"/>
          </a:xfrm>
        </p:grpSpPr>
        <p:sp>
          <p:nvSpPr>
            <p:cNvPr id="29" name="心形 4"/>
            <p:cNvSpPr/>
            <p:nvPr userDrawn="1"/>
          </p:nvSpPr>
          <p:spPr>
            <a:xfrm rot="15055303">
              <a:off x="11878830" y="6112809"/>
              <a:ext cx="126252" cy="202388"/>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0" name="心形 4"/>
            <p:cNvSpPr/>
            <p:nvPr userDrawn="1"/>
          </p:nvSpPr>
          <p:spPr>
            <a:xfrm rot="7354892" flipH="1">
              <a:off x="11605191" y="6124537"/>
              <a:ext cx="126252" cy="202387"/>
            </a:xfrm>
            <a:custGeom>
              <a:avLst/>
              <a:gdLst>
                <a:gd name="connsiteX0" fmla="*/ 364474 w 728947"/>
                <a:gd name="connsiteY0" fmla="*/ 179598 h 718390"/>
                <a:gd name="connsiteX1" fmla="*/ 364474 w 728947"/>
                <a:gd name="connsiteY1" fmla="*/ 718390 h 718390"/>
                <a:gd name="connsiteX2" fmla="*/ 364474 w 728947"/>
                <a:gd name="connsiteY2" fmla="*/ 179598 h 718390"/>
                <a:gd name="connsiteX0" fmla="*/ 361463 w 734293"/>
                <a:gd name="connsiteY0" fmla="*/ 139527 h 867177"/>
                <a:gd name="connsiteX1" fmla="*/ 369674 w 734293"/>
                <a:gd name="connsiteY1" fmla="*/ 867177 h 867177"/>
                <a:gd name="connsiteX2" fmla="*/ 361463 w 734293"/>
                <a:gd name="connsiteY2" fmla="*/ 139527 h 867177"/>
                <a:gd name="connsiteX0" fmla="*/ 358764 w 734330"/>
                <a:gd name="connsiteY0" fmla="*/ 126880 h 954872"/>
                <a:gd name="connsiteX1" fmla="*/ 370902 w 734330"/>
                <a:gd name="connsiteY1" fmla="*/ 954872 h 954872"/>
                <a:gd name="connsiteX2" fmla="*/ 358764 w 734330"/>
                <a:gd name="connsiteY2" fmla="*/ 126880 h 954872"/>
                <a:gd name="connsiteX0" fmla="*/ 370778 w 746346"/>
                <a:gd name="connsiteY0" fmla="*/ 126880 h 954872"/>
                <a:gd name="connsiteX1" fmla="*/ 382916 w 746346"/>
                <a:gd name="connsiteY1" fmla="*/ 954872 h 954872"/>
                <a:gd name="connsiteX2" fmla="*/ 370778 w 746346"/>
                <a:gd name="connsiteY2" fmla="*/ 126880 h 954872"/>
                <a:gd name="connsiteX0" fmla="*/ 370780 w 760917"/>
                <a:gd name="connsiteY0" fmla="*/ 54449 h 882441"/>
                <a:gd name="connsiteX1" fmla="*/ 382918 w 760917"/>
                <a:gd name="connsiteY1" fmla="*/ 882441 h 882441"/>
                <a:gd name="connsiteX2" fmla="*/ 370780 w 760917"/>
                <a:gd name="connsiteY2" fmla="*/ 54449 h 882441"/>
                <a:gd name="connsiteX0" fmla="*/ 363681 w 761060"/>
                <a:gd name="connsiteY0" fmla="*/ 66431 h 758355"/>
                <a:gd name="connsiteX1" fmla="*/ 386446 w 761060"/>
                <a:gd name="connsiteY1" fmla="*/ 758355 h 758355"/>
                <a:gd name="connsiteX2" fmla="*/ 363681 w 761060"/>
                <a:gd name="connsiteY2" fmla="*/ 66431 h 758355"/>
                <a:gd name="connsiteX0" fmla="*/ 363681 w 759155"/>
                <a:gd name="connsiteY0" fmla="*/ 120565 h 812489"/>
                <a:gd name="connsiteX1" fmla="*/ 386446 w 759155"/>
                <a:gd name="connsiteY1" fmla="*/ 812489 h 812489"/>
                <a:gd name="connsiteX2" fmla="*/ 363681 w 759155"/>
                <a:gd name="connsiteY2" fmla="*/ 120565 h 812489"/>
                <a:gd name="connsiteX0" fmla="*/ 359155 w 754629"/>
                <a:gd name="connsiteY0" fmla="*/ 120565 h 812489"/>
                <a:gd name="connsiteX1" fmla="*/ 381920 w 754629"/>
                <a:gd name="connsiteY1" fmla="*/ 812489 h 812489"/>
                <a:gd name="connsiteX2" fmla="*/ 359155 w 754629"/>
                <a:gd name="connsiteY2" fmla="*/ 120565 h 812489"/>
                <a:gd name="connsiteX0" fmla="*/ 351339 w 754876"/>
                <a:gd name="connsiteY0" fmla="*/ 110133 h 884706"/>
                <a:gd name="connsiteX1" fmla="*/ 385803 w 754876"/>
                <a:gd name="connsiteY1" fmla="*/ 884704 h 884706"/>
                <a:gd name="connsiteX2" fmla="*/ 351339 w 754876"/>
                <a:gd name="connsiteY2" fmla="*/ 110133 h 884706"/>
                <a:gd name="connsiteX0" fmla="*/ 351339 w 690209"/>
                <a:gd name="connsiteY0" fmla="*/ 121660 h 896233"/>
                <a:gd name="connsiteX1" fmla="*/ 385803 w 690209"/>
                <a:gd name="connsiteY1" fmla="*/ 896231 h 896233"/>
                <a:gd name="connsiteX2" fmla="*/ 351339 w 690209"/>
                <a:gd name="connsiteY2" fmla="*/ 121660 h 896233"/>
                <a:gd name="connsiteX0" fmla="*/ 329925 w 691289"/>
                <a:gd name="connsiteY0" fmla="*/ 108889 h 985974"/>
                <a:gd name="connsiteX1" fmla="*/ 397021 w 691289"/>
                <a:gd name="connsiteY1" fmla="*/ 985972 h 985974"/>
                <a:gd name="connsiteX2" fmla="*/ 329925 w 691289"/>
                <a:gd name="connsiteY2" fmla="*/ 108889 h 985974"/>
                <a:gd name="connsiteX0" fmla="*/ 329925 w 703699"/>
                <a:gd name="connsiteY0" fmla="*/ 95415 h 972500"/>
                <a:gd name="connsiteX1" fmla="*/ 397021 w 703699"/>
                <a:gd name="connsiteY1" fmla="*/ 972498 h 972500"/>
                <a:gd name="connsiteX2" fmla="*/ 329925 w 703699"/>
                <a:gd name="connsiteY2" fmla="*/ 95415 h 972500"/>
                <a:gd name="connsiteX0" fmla="*/ 356118 w 729892"/>
                <a:gd name="connsiteY0" fmla="*/ 19806 h 896891"/>
                <a:gd name="connsiteX1" fmla="*/ 423214 w 729892"/>
                <a:gd name="connsiteY1" fmla="*/ 896889 h 896891"/>
                <a:gd name="connsiteX2" fmla="*/ 356118 w 729892"/>
                <a:gd name="connsiteY2" fmla="*/ 19806 h 896891"/>
                <a:gd name="connsiteX0" fmla="*/ 344253 w 731388"/>
                <a:gd name="connsiteY0" fmla="*/ 15349 h 1030179"/>
                <a:gd name="connsiteX1" fmla="*/ 430847 w 731388"/>
                <a:gd name="connsiteY1" fmla="*/ 1030178 h 1030179"/>
                <a:gd name="connsiteX2" fmla="*/ 344253 w 731388"/>
                <a:gd name="connsiteY2" fmla="*/ 15349 h 1030179"/>
                <a:gd name="connsiteX0" fmla="*/ 344253 w 627938"/>
                <a:gd name="connsiteY0" fmla="*/ 17854 h 1032684"/>
                <a:gd name="connsiteX1" fmla="*/ 430847 w 627938"/>
                <a:gd name="connsiteY1" fmla="*/ 1032683 h 1032684"/>
                <a:gd name="connsiteX2" fmla="*/ 344253 w 627938"/>
                <a:gd name="connsiteY2" fmla="*/ 17854 h 1032684"/>
                <a:gd name="connsiteX0" fmla="*/ 344253 w 701197"/>
                <a:gd name="connsiteY0" fmla="*/ 14639 h 1029469"/>
                <a:gd name="connsiteX1" fmla="*/ 430847 w 701197"/>
                <a:gd name="connsiteY1" fmla="*/ 1029468 h 1029469"/>
                <a:gd name="connsiteX2" fmla="*/ 344253 w 701197"/>
                <a:gd name="connsiteY2" fmla="*/ 14639 h 1029469"/>
                <a:gd name="connsiteX0" fmla="*/ 352223 w 702327"/>
                <a:gd name="connsiteY0" fmla="*/ 13937 h 1064004"/>
                <a:gd name="connsiteX1" fmla="*/ 425685 w 702327"/>
                <a:gd name="connsiteY1" fmla="*/ 1064003 h 1064004"/>
                <a:gd name="connsiteX2" fmla="*/ 352223 w 702327"/>
                <a:gd name="connsiteY2" fmla="*/ 13937 h 1064004"/>
                <a:gd name="connsiteX0" fmla="*/ 352223 w 704458"/>
                <a:gd name="connsiteY0" fmla="*/ 13937 h 1064004"/>
                <a:gd name="connsiteX1" fmla="*/ 425685 w 704458"/>
                <a:gd name="connsiteY1" fmla="*/ 1064003 h 1064004"/>
                <a:gd name="connsiteX2" fmla="*/ 352223 w 704458"/>
                <a:gd name="connsiteY2" fmla="*/ 13937 h 1064004"/>
                <a:gd name="connsiteX0" fmla="*/ 392536 w 744771"/>
                <a:gd name="connsiteY0" fmla="*/ 3135 h 1053202"/>
                <a:gd name="connsiteX1" fmla="*/ 465998 w 744771"/>
                <a:gd name="connsiteY1" fmla="*/ 1053201 h 1053202"/>
                <a:gd name="connsiteX2" fmla="*/ 392536 w 744771"/>
                <a:gd name="connsiteY2" fmla="*/ 3135 h 1053202"/>
                <a:gd name="connsiteX0" fmla="*/ 378416 w 743916"/>
                <a:gd name="connsiteY0" fmla="*/ 3093 h 1061280"/>
                <a:gd name="connsiteX1" fmla="*/ 477199 w 743916"/>
                <a:gd name="connsiteY1" fmla="*/ 1061280 h 1061280"/>
                <a:gd name="connsiteX2" fmla="*/ 378416 w 743916"/>
                <a:gd name="connsiteY2" fmla="*/ 3093 h 1061280"/>
                <a:gd name="connsiteX0" fmla="*/ 378416 w 666878"/>
                <a:gd name="connsiteY0" fmla="*/ 3093 h 1061280"/>
                <a:gd name="connsiteX1" fmla="*/ 477199 w 666878"/>
                <a:gd name="connsiteY1" fmla="*/ 1061280 h 1061280"/>
                <a:gd name="connsiteX2" fmla="*/ 378416 w 666878"/>
                <a:gd name="connsiteY2" fmla="*/ 3093 h 1061280"/>
                <a:gd name="connsiteX0" fmla="*/ 378416 w 711925"/>
                <a:gd name="connsiteY0" fmla="*/ 3093 h 1061280"/>
                <a:gd name="connsiteX1" fmla="*/ 477199 w 711925"/>
                <a:gd name="connsiteY1" fmla="*/ 1061280 h 1061280"/>
                <a:gd name="connsiteX2" fmla="*/ 378416 w 711925"/>
                <a:gd name="connsiteY2" fmla="*/ 3093 h 1061280"/>
              </a:gdLst>
              <a:ahLst/>
              <a:cxnLst>
                <a:cxn ang="0">
                  <a:pos x="connsiteX0" y="connsiteY0"/>
                </a:cxn>
                <a:cxn ang="0">
                  <a:pos x="connsiteX1" y="connsiteY1"/>
                </a:cxn>
                <a:cxn ang="0">
                  <a:pos x="connsiteX2" y="connsiteY2"/>
                </a:cxn>
              </a:cxnLst>
              <a:rect l="l" t="t" r="r" b="b"/>
              <a:pathLst>
                <a:path w="711925" h="1061280">
                  <a:moveTo>
                    <a:pt x="378416" y="3093"/>
                  </a:moveTo>
                  <a:cubicBezTo>
                    <a:pt x="967030" y="121659"/>
                    <a:pt x="628090" y="555599"/>
                    <a:pt x="477199" y="1061280"/>
                  </a:cubicBezTo>
                  <a:cubicBezTo>
                    <a:pt x="-266935" y="522488"/>
                    <a:pt x="-13065" y="-47086"/>
                    <a:pt x="378416" y="30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1" name="手繪多邊形 30"/>
            <p:cNvSpPr/>
            <p:nvPr userDrawn="1"/>
          </p:nvSpPr>
          <p:spPr>
            <a:xfrm>
              <a:off x="11731901" y="6246898"/>
              <a:ext cx="60115" cy="73646"/>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2" name="手繪多邊形 31"/>
            <p:cNvSpPr/>
            <p:nvPr userDrawn="1"/>
          </p:nvSpPr>
          <p:spPr>
            <a:xfrm rot="944818" flipH="1">
              <a:off x="11797024" y="6227840"/>
              <a:ext cx="60115" cy="73646"/>
            </a:xfrm>
            <a:custGeom>
              <a:avLst/>
              <a:gdLst>
                <a:gd name="connsiteX0" fmla="*/ 0 w 353082"/>
                <a:gd name="connsiteY0" fmla="*/ 0 h 295603"/>
                <a:gd name="connsiteX1" fmla="*/ 353082 w 353082"/>
                <a:gd name="connsiteY1" fmla="*/ 238125 h 295603"/>
                <a:gd name="connsiteX2" fmla="*/ 320238 w 353082"/>
                <a:gd name="connsiteY2" fmla="*/ 295603 h 295603"/>
                <a:gd name="connsiteX3" fmla="*/ 8212 w 353082"/>
                <a:gd name="connsiteY3" fmla="*/ 65690 h 295603"/>
                <a:gd name="connsiteX4" fmla="*/ 0 w 353082"/>
                <a:gd name="connsiteY4" fmla="*/ 0 h 295603"/>
                <a:gd name="connsiteX0" fmla="*/ 0 w 353082"/>
                <a:gd name="connsiteY0" fmla="*/ 0 h 238125"/>
                <a:gd name="connsiteX1" fmla="*/ 353082 w 353082"/>
                <a:gd name="connsiteY1" fmla="*/ 238125 h 238125"/>
                <a:gd name="connsiteX2" fmla="*/ 79476 w 353082"/>
                <a:gd name="connsiteY2" fmla="*/ 119270 h 238125"/>
                <a:gd name="connsiteX3" fmla="*/ 8212 w 353082"/>
                <a:gd name="connsiteY3" fmla="*/ 65690 h 238125"/>
                <a:gd name="connsiteX4" fmla="*/ 0 w 353082"/>
                <a:gd name="connsiteY4" fmla="*/ 0 h 238125"/>
                <a:gd name="connsiteX0" fmla="*/ 0 w 85191"/>
                <a:gd name="connsiteY0" fmla="*/ 0 h 119270"/>
                <a:gd name="connsiteX1" fmla="*/ 85191 w 85191"/>
                <a:gd name="connsiteY1" fmla="*/ 95702 h 119270"/>
                <a:gd name="connsiteX2" fmla="*/ 79476 w 85191"/>
                <a:gd name="connsiteY2" fmla="*/ 119270 h 119270"/>
                <a:gd name="connsiteX3" fmla="*/ 8212 w 85191"/>
                <a:gd name="connsiteY3" fmla="*/ 65690 h 119270"/>
                <a:gd name="connsiteX4" fmla="*/ 0 w 85191"/>
                <a:gd name="connsiteY4" fmla="*/ 0 h 119270"/>
                <a:gd name="connsiteX0" fmla="*/ 0 w 85191"/>
                <a:gd name="connsiteY0" fmla="*/ 0 h 105706"/>
                <a:gd name="connsiteX1" fmla="*/ 85191 w 85191"/>
                <a:gd name="connsiteY1" fmla="*/ 82138 h 105706"/>
                <a:gd name="connsiteX2" fmla="*/ 79476 w 85191"/>
                <a:gd name="connsiteY2" fmla="*/ 105706 h 105706"/>
                <a:gd name="connsiteX3" fmla="*/ 8212 w 85191"/>
                <a:gd name="connsiteY3" fmla="*/ 52126 h 105706"/>
                <a:gd name="connsiteX4" fmla="*/ 0 w 85191"/>
                <a:gd name="connsiteY4" fmla="*/ 0 h 105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91" h="105706">
                  <a:moveTo>
                    <a:pt x="0" y="0"/>
                  </a:moveTo>
                  <a:lnTo>
                    <a:pt x="85191" y="82138"/>
                  </a:lnTo>
                  <a:lnTo>
                    <a:pt x="79476" y="105706"/>
                  </a:lnTo>
                  <a:lnTo>
                    <a:pt x="8212" y="52126"/>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Tree>
    <p:extLst>
      <p:ext uri="{BB962C8B-B14F-4D97-AF65-F5344CB8AC3E}">
        <p14:creationId xmlns:p14="http://schemas.microsoft.com/office/powerpoint/2010/main" val="198919628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med">
    <p:fade/>
  </p:transition>
  <p:txStyles>
    <p:titleStyle>
      <a:lvl1pPr algn="l" defTabSz="912813" rtl="0" eaLnBrk="0" fontAlgn="base" hangingPunct="0">
        <a:lnSpc>
          <a:spcPct val="90000"/>
        </a:lnSpc>
        <a:spcBef>
          <a:spcPct val="0"/>
        </a:spcBef>
        <a:spcAft>
          <a:spcPct val="0"/>
        </a:spcAft>
        <a:defRPr lang="zh-TW" sz="3400" b="1"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2pPr>
      <a:lvl3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3pPr>
      <a:lvl4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4pPr>
      <a:lvl5pPr algn="l" defTabSz="912813" rtl="0" eaLnBrk="0" fontAlgn="base" hangingPunct="0">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5pPr>
      <a:lvl6pPr marL="4572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6pPr>
      <a:lvl7pPr marL="9144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7pPr>
      <a:lvl8pPr marL="13716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8pPr>
      <a:lvl9pPr marL="1828800" algn="l" defTabSz="912813" rtl="0" fontAlgn="base">
        <a:lnSpc>
          <a:spcPct val="90000"/>
        </a:lnSpc>
        <a:spcBef>
          <a:spcPct val="0"/>
        </a:spcBef>
        <a:spcAft>
          <a:spcPct val="0"/>
        </a:spcAft>
        <a:defRPr sz="3400" b="1">
          <a:solidFill>
            <a:schemeClr val="tx1"/>
          </a:solidFill>
          <a:latin typeface="Microsoft JhengHei UI" panose="020B0604030504040204" pitchFamily="34" charset="-120"/>
          <a:ea typeface="Microsoft JhengHei UI" panose="020B0604030504040204" pitchFamily="34" charset="-120"/>
        </a:defRPr>
      </a:lvl9pPr>
    </p:titleStyle>
    <p:bodyStyle>
      <a:lvl1pPr marL="273050" indent="-227013" algn="l" defTabSz="912813" rtl="0" eaLnBrk="0" fontAlgn="base" hangingPunct="0">
        <a:lnSpc>
          <a:spcPct val="90000"/>
        </a:lnSpc>
        <a:spcBef>
          <a:spcPts val="1800"/>
        </a:spcBef>
        <a:spcAft>
          <a:spcPct val="0"/>
        </a:spcAft>
        <a:buFont typeface="Arial" charset="0"/>
        <a:buChar char="•"/>
        <a:defRPr lang="zh-TW" sz="2000" kern="1200">
          <a:solidFill>
            <a:schemeClr val="tx1"/>
          </a:solidFill>
          <a:latin typeface="+mn-lt"/>
          <a:ea typeface="+mn-ea"/>
          <a:cs typeface="+mn-cs"/>
        </a:defRPr>
      </a:lvl1pPr>
      <a:lvl2pPr marL="593725" indent="-227013" algn="l" defTabSz="912813" rtl="0" eaLnBrk="0" fontAlgn="base" hangingPunct="0">
        <a:lnSpc>
          <a:spcPct val="90000"/>
        </a:lnSpc>
        <a:spcBef>
          <a:spcPts val="1000"/>
        </a:spcBef>
        <a:spcAft>
          <a:spcPct val="0"/>
        </a:spcAft>
        <a:buFont typeface="Arial" charset="0"/>
        <a:buChar char="•"/>
        <a:defRPr lang="zh-TW" kern="1200">
          <a:solidFill>
            <a:schemeClr val="tx1"/>
          </a:solidFill>
          <a:latin typeface="+mn-lt"/>
          <a:ea typeface="+mn-ea"/>
          <a:cs typeface="+mn-cs"/>
        </a:defRPr>
      </a:lvl2pPr>
      <a:lvl3pPr marL="912813" indent="-227013" algn="l" defTabSz="912813" rtl="0" eaLnBrk="0" fontAlgn="base" hangingPunct="0">
        <a:lnSpc>
          <a:spcPct val="90000"/>
        </a:lnSpc>
        <a:spcBef>
          <a:spcPts val="800"/>
        </a:spcBef>
        <a:spcAft>
          <a:spcPct val="0"/>
        </a:spcAft>
        <a:buFont typeface="Arial" charset="0"/>
        <a:buChar char="•"/>
        <a:defRPr lang="zh-TW" sz="1600" kern="1200">
          <a:solidFill>
            <a:schemeClr val="tx1"/>
          </a:solidFill>
          <a:latin typeface="+mn-lt"/>
          <a:ea typeface="+mn-ea"/>
          <a:cs typeface="+mn-cs"/>
        </a:defRPr>
      </a:lvl3pPr>
      <a:lvl4pPr marL="1233488" indent="-227013" algn="l" defTabSz="912813" rtl="0" eaLnBrk="0" fontAlgn="base" hangingPunct="0">
        <a:lnSpc>
          <a:spcPct val="90000"/>
        </a:lnSpc>
        <a:spcBef>
          <a:spcPts val="800"/>
        </a:spcBef>
        <a:spcAft>
          <a:spcPct val="0"/>
        </a:spcAft>
        <a:buFont typeface="Arial" charset="0"/>
        <a:buChar char="•"/>
        <a:defRPr lang="zh-TW" sz="1400" kern="1200">
          <a:solidFill>
            <a:schemeClr val="tx1"/>
          </a:solidFill>
          <a:latin typeface="+mn-lt"/>
          <a:ea typeface="+mn-ea"/>
          <a:cs typeface="+mn-cs"/>
        </a:defRPr>
      </a:lvl4pPr>
      <a:lvl5pPr marL="1554163" indent="-227013" algn="l" defTabSz="912813" rtl="0" eaLnBrk="0" fontAlgn="base" hangingPunct="0">
        <a:lnSpc>
          <a:spcPct val="90000"/>
        </a:lnSpc>
        <a:spcBef>
          <a:spcPts val="800"/>
        </a:spcBef>
        <a:spcAft>
          <a:spcPct val="0"/>
        </a:spcAft>
        <a:buFont typeface="Arial" charset="0"/>
        <a:buChar char="•"/>
        <a:defRPr lang="zh-TW" sz="1400" kern="1200">
          <a:solidFill>
            <a:schemeClr val="tx1"/>
          </a:solidFill>
          <a:latin typeface="+mn-lt"/>
          <a:ea typeface="+mn-ea"/>
          <a:cs typeface="+mn-cs"/>
        </a:defRPr>
      </a:lvl5pPr>
      <a:lvl6pPr marL="1874426"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6pPr>
      <a:lvl7pPr marL="2194450"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7pPr>
      <a:lvl8pPr marL="2514474"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8pPr>
      <a:lvl9pPr marL="2834498" indent="-228589" algn="l" defTabSz="914354" rtl="0" eaLnBrk="1" latinLnBrk="0" hangingPunct="1">
        <a:lnSpc>
          <a:spcPct val="90000"/>
        </a:lnSpc>
        <a:spcBef>
          <a:spcPts val="800"/>
        </a:spcBef>
        <a:buFont typeface="Arial" panose="020B0604020202020204" pitchFamily="34" charset="0"/>
        <a:buChar char="•"/>
        <a:defRPr lang="zh-TW" sz="1400" kern="1200">
          <a:solidFill>
            <a:schemeClr val="tx1"/>
          </a:solidFill>
          <a:latin typeface="+mn-lt"/>
          <a:ea typeface="+mn-ea"/>
          <a:cs typeface="+mn-cs"/>
        </a:defRPr>
      </a:lvl9pPr>
    </p:bodyStyle>
    <p:otherStyle>
      <a:defPPr>
        <a:defRPr lang="zh-TW"/>
      </a:defPPr>
      <a:lvl1pPr marL="0" algn="l" defTabSz="914354" rtl="0" eaLnBrk="1" latinLnBrk="0" hangingPunct="1">
        <a:defRPr lang="zh-TW" sz="1800" kern="1200">
          <a:solidFill>
            <a:schemeClr val="tx1"/>
          </a:solidFill>
          <a:latin typeface="+mn-lt"/>
          <a:ea typeface="+mn-ea"/>
          <a:cs typeface="+mn-cs"/>
        </a:defRPr>
      </a:lvl1pPr>
      <a:lvl2pPr marL="457178" algn="l" defTabSz="914354" rtl="0" eaLnBrk="1" latinLnBrk="0" hangingPunct="1">
        <a:defRPr lang="zh-TW" sz="1800" kern="1200">
          <a:solidFill>
            <a:schemeClr val="tx1"/>
          </a:solidFill>
          <a:latin typeface="+mn-lt"/>
          <a:ea typeface="+mn-ea"/>
          <a:cs typeface="+mn-cs"/>
        </a:defRPr>
      </a:lvl2pPr>
      <a:lvl3pPr marL="914354" algn="l" defTabSz="914354" rtl="0" eaLnBrk="1" latinLnBrk="0" hangingPunct="1">
        <a:defRPr lang="zh-TW" sz="1800" kern="1200">
          <a:solidFill>
            <a:schemeClr val="tx1"/>
          </a:solidFill>
          <a:latin typeface="+mn-lt"/>
          <a:ea typeface="+mn-ea"/>
          <a:cs typeface="+mn-cs"/>
        </a:defRPr>
      </a:lvl3pPr>
      <a:lvl4pPr marL="1371532" algn="l" defTabSz="914354" rtl="0" eaLnBrk="1" latinLnBrk="0" hangingPunct="1">
        <a:defRPr lang="zh-TW" sz="1800" kern="1200">
          <a:solidFill>
            <a:schemeClr val="tx1"/>
          </a:solidFill>
          <a:latin typeface="+mn-lt"/>
          <a:ea typeface="+mn-ea"/>
          <a:cs typeface="+mn-cs"/>
        </a:defRPr>
      </a:lvl4pPr>
      <a:lvl5pPr marL="1828709" algn="l" defTabSz="914354" rtl="0" eaLnBrk="1" latinLnBrk="0" hangingPunct="1">
        <a:defRPr lang="zh-TW" sz="1800" kern="1200">
          <a:solidFill>
            <a:schemeClr val="tx1"/>
          </a:solidFill>
          <a:latin typeface="+mn-lt"/>
          <a:ea typeface="+mn-ea"/>
          <a:cs typeface="+mn-cs"/>
        </a:defRPr>
      </a:lvl5pPr>
      <a:lvl6pPr marL="2285886" algn="l" defTabSz="914354" rtl="0" eaLnBrk="1" latinLnBrk="0" hangingPunct="1">
        <a:defRPr lang="zh-TW" sz="1800" kern="1200">
          <a:solidFill>
            <a:schemeClr val="tx1"/>
          </a:solidFill>
          <a:latin typeface="+mn-lt"/>
          <a:ea typeface="+mn-ea"/>
          <a:cs typeface="+mn-cs"/>
        </a:defRPr>
      </a:lvl6pPr>
      <a:lvl7pPr marL="2743062" algn="l" defTabSz="914354" rtl="0" eaLnBrk="1" latinLnBrk="0" hangingPunct="1">
        <a:defRPr lang="zh-TW" sz="1800" kern="1200">
          <a:solidFill>
            <a:schemeClr val="tx1"/>
          </a:solidFill>
          <a:latin typeface="+mn-lt"/>
          <a:ea typeface="+mn-ea"/>
          <a:cs typeface="+mn-cs"/>
        </a:defRPr>
      </a:lvl7pPr>
      <a:lvl8pPr marL="3200240" algn="l" defTabSz="914354" rtl="0" eaLnBrk="1" latinLnBrk="0" hangingPunct="1">
        <a:defRPr lang="zh-TW" sz="1800" kern="1200">
          <a:solidFill>
            <a:schemeClr val="tx1"/>
          </a:solidFill>
          <a:latin typeface="+mn-lt"/>
          <a:ea typeface="+mn-ea"/>
          <a:cs typeface="+mn-cs"/>
        </a:defRPr>
      </a:lvl8pPr>
      <a:lvl9pPr marL="3657418" algn="l" defTabSz="914354" rtl="0" eaLnBrk="1" latinLnBrk="0" hangingPunct="1">
        <a:defRPr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17.jpe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39552" y="1700808"/>
            <a:ext cx="7848872" cy="2016224"/>
          </a:xfrm>
        </p:spPr>
        <p:txBody>
          <a:bodyPr/>
          <a:lstStyle/>
          <a:p>
            <a:pPr algn="ctr"/>
            <a:r>
              <a:rPr lang="zh-TW" altLang="en-US" sz="6000" dirty="0">
                <a:latin typeface="標楷體" panose="03000509000000000000" pitchFamily="65" charset="-120"/>
                <a:ea typeface="標楷體" panose="03000509000000000000" pitchFamily="65" charset="-120"/>
              </a:rPr>
              <a:t>新北市立清水高中</a:t>
            </a:r>
            <a:br>
              <a:rPr lang="en-US" altLang="zh-TW" sz="6000" dirty="0">
                <a:latin typeface="標楷體" panose="03000509000000000000" pitchFamily="65" charset="-120"/>
                <a:ea typeface="標楷體" panose="03000509000000000000" pitchFamily="65" charset="-120"/>
              </a:rPr>
            </a:br>
            <a:r>
              <a:rPr lang="zh-TW" altLang="en-US" sz="6000" dirty="0">
                <a:latin typeface="標楷體" panose="03000509000000000000" pitchFamily="65" charset="-120"/>
                <a:ea typeface="標楷體" panose="03000509000000000000" pitchFamily="65" charset="-120"/>
              </a:rPr>
              <a:t>學生事務會議</a:t>
            </a:r>
          </a:p>
        </p:txBody>
      </p:sp>
      <p:sp>
        <p:nvSpPr>
          <p:cNvPr id="6" name="文字方塊 5"/>
          <p:cNvSpPr txBox="1"/>
          <p:nvPr/>
        </p:nvSpPr>
        <p:spPr>
          <a:xfrm>
            <a:off x="6444208" y="4365104"/>
            <a:ext cx="2520280" cy="1846659"/>
          </a:xfrm>
          <a:prstGeom prst="rect">
            <a:avLst/>
          </a:prstGeom>
          <a:noFill/>
        </p:spPr>
        <p:txBody>
          <a:bodyPr wrap="square" rtlCol="0">
            <a:spAutoFit/>
          </a:bodyPr>
          <a:lstStyle/>
          <a:p>
            <a:r>
              <a:rPr lang="zh-TW" altLang="en-US" sz="3200" dirty="0">
                <a:latin typeface="標楷體" panose="03000509000000000000" pitchFamily="65" charset="-120"/>
                <a:ea typeface="標楷體" panose="03000509000000000000" pitchFamily="65" charset="-120"/>
              </a:rPr>
              <a:t>  學務處</a:t>
            </a:r>
            <a:endParaRPr lang="en-US" altLang="zh-TW" sz="3200" dirty="0">
              <a:latin typeface="標楷體" panose="03000509000000000000" pitchFamily="65" charset="-120"/>
              <a:ea typeface="標楷體" panose="03000509000000000000" pitchFamily="65" charset="-120"/>
            </a:endParaRPr>
          </a:p>
          <a:p>
            <a:r>
              <a:rPr lang="zh-TW" altLang="en-US" sz="3200" dirty="0">
                <a:latin typeface="標楷體" panose="03000509000000000000" pitchFamily="65" charset="-120"/>
                <a:ea typeface="標楷體" panose="03000509000000000000" pitchFamily="65" charset="-120"/>
              </a:rPr>
              <a:t>林呈隆 主任</a:t>
            </a:r>
            <a:endParaRPr lang="en-US" altLang="zh-TW" sz="3200" dirty="0">
              <a:latin typeface="標楷體" panose="03000509000000000000" pitchFamily="65" charset="-120"/>
              <a:ea typeface="標楷體" panose="03000509000000000000" pitchFamily="65" charset="-120"/>
            </a:endParaRPr>
          </a:p>
          <a:p>
            <a:endParaRPr lang="en-US" altLang="zh-TW" sz="3200"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4209393722"/>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33521" y="1356032"/>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664004" cy="900246"/>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家長及學生可至新北市校務行政系統</a:t>
            </a:r>
            <a:endParaRPr lang="en-US" altLang="zh-TW" sz="2625" b="1" dirty="0">
              <a:solidFill>
                <a:srgbClr val="0070C0"/>
              </a:solidFill>
              <a:latin typeface="微软雅黑" panose="020B0503020204020204" pitchFamily="34" charset="-122"/>
              <a:ea typeface="微软雅黑" panose="020B0503020204020204" pitchFamily="34" charset="-122"/>
            </a:endParaRPr>
          </a:p>
          <a:p>
            <a:r>
              <a:rPr lang="zh-TW" altLang="en-US" sz="2625" b="1" dirty="0">
                <a:solidFill>
                  <a:srgbClr val="0070C0"/>
                </a:solidFill>
                <a:latin typeface="微软雅黑" panose="020B0503020204020204" pitchFamily="34" charset="-122"/>
                <a:ea typeface="微软雅黑" panose="020B0503020204020204" pitchFamily="34" charset="-122"/>
              </a:rPr>
              <a:t>查詢學生缺曠及獎懲</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pic>
        <p:nvPicPr>
          <p:cNvPr id="3" name="圖片 2">
            <a:extLst>
              <a:ext uri="{FF2B5EF4-FFF2-40B4-BE49-F238E27FC236}">
                <a16:creationId xmlns:a16="http://schemas.microsoft.com/office/drawing/2014/main" id="{8C0F4969-B434-4353-B07D-22608677D4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8217" y="1916833"/>
            <a:ext cx="5798940" cy="4228488"/>
          </a:xfrm>
          <a:prstGeom prst="rect">
            <a:avLst/>
          </a:prstGeom>
        </p:spPr>
      </p:pic>
      <p:sp>
        <p:nvSpPr>
          <p:cNvPr id="4" name="文字方塊 3">
            <a:extLst>
              <a:ext uri="{FF2B5EF4-FFF2-40B4-BE49-F238E27FC236}">
                <a16:creationId xmlns:a16="http://schemas.microsoft.com/office/drawing/2014/main" id="{F7BA29C7-B6D2-4519-A207-F9F25883E8C7}"/>
              </a:ext>
            </a:extLst>
          </p:cNvPr>
          <p:cNvSpPr txBox="1"/>
          <p:nvPr/>
        </p:nvSpPr>
        <p:spPr>
          <a:xfrm>
            <a:off x="2498216" y="1451766"/>
            <a:ext cx="6178239" cy="369332"/>
          </a:xfrm>
          <a:prstGeom prst="rect">
            <a:avLst/>
          </a:prstGeom>
          <a:blipFill>
            <a:blip r:embed="rId5"/>
            <a:tile tx="0" ty="0" sx="100000" sy="100000" flip="none" algn="tl"/>
          </a:blipFill>
        </p:spPr>
        <p:txBody>
          <a:bodyPr wrap="square" rtlCol="0">
            <a:spAutoFit/>
          </a:bodyPr>
          <a:lstStyle/>
          <a:p>
            <a:r>
              <a:rPr lang="zh-TW" altLang="en-US" dirty="0"/>
              <a:t>登入</a:t>
            </a:r>
            <a:r>
              <a:rPr lang="en-US" altLang="zh-TW" dirty="0"/>
              <a:t>—</a:t>
            </a:r>
            <a:r>
              <a:rPr lang="zh-TW" altLang="en-US" dirty="0"/>
              <a:t>帳號</a:t>
            </a:r>
            <a:r>
              <a:rPr lang="en-US" altLang="zh-TW" dirty="0"/>
              <a:t>(</a:t>
            </a:r>
            <a:r>
              <a:rPr lang="zh-TW" altLang="en-US" dirty="0"/>
              <a:t>學生自行設定並可以更改</a:t>
            </a:r>
            <a:r>
              <a:rPr lang="en-US" altLang="zh-TW" dirty="0"/>
              <a:t>)—</a:t>
            </a:r>
            <a:r>
              <a:rPr lang="zh-TW" altLang="en-US" dirty="0"/>
              <a:t>密碼</a:t>
            </a:r>
            <a:r>
              <a:rPr lang="en-US" altLang="zh-TW" dirty="0"/>
              <a:t>(</a:t>
            </a:r>
            <a:r>
              <a:rPr lang="zh-TW" altLang="en-US" dirty="0"/>
              <a:t>學生身份字號</a:t>
            </a:r>
            <a:r>
              <a:rPr lang="en-US" altLang="zh-TW" dirty="0"/>
              <a:t>)</a:t>
            </a:r>
            <a:endParaRPr lang="zh-TW" altLang="en-US" dirty="0"/>
          </a:p>
        </p:txBody>
      </p:sp>
    </p:spTree>
    <p:extLst>
      <p:ext uri="{BB962C8B-B14F-4D97-AF65-F5344CB8AC3E}">
        <p14:creationId xmlns:p14="http://schemas.microsoft.com/office/powerpoint/2010/main" val="206734290"/>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33521" y="1446406"/>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664004" cy="900246"/>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家長及學生可至新北市校務行政系統</a:t>
            </a:r>
            <a:endParaRPr lang="en-US" altLang="zh-TW" sz="2625" b="1" dirty="0">
              <a:solidFill>
                <a:srgbClr val="0070C0"/>
              </a:solidFill>
              <a:latin typeface="微软雅黑" panose="020B0503020204020204" pitchFamily="34" charset="-122"/>
              <a:ea typeface="微软雅黑" panose="020B0503020204020204" pitchFamily="34" charset="-122"/>
            </a:endParaRPr>
          </a:p>
          <a:p>
            <a:r>
              <a:rPr lang="zh-TW" altLang="en-US" sz="2625" b="1" dirty="0">
                <a:solidFill>
                  <a:srgbClr val="0070C0"/>
                </a:solidFill>
                <a:latin typeface="微软雅黑" panose="020B0503020204020204" pitchFamily="34" charset="-122"/>
                <a:ea typeface="微软雅黑" panose="020B0503020204020204" pitchFamily="34" charset="-122"/>
              </a:rPr>
              <a:t>查詢學生缺曠及獎懲</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pic>
        <p:nvPicPr>
          <p:cNvPr id="4" name="圖片 3">
            <a:extLst>
              <a:ext uri="{FF2B5EF4-FFF2-40B4-BE49-F238E27FC236}">
                <a16:creationId xmlns:a16="http://schemas.microsoft.com/office/drawing/2014/main" id="{C25A7A9D-A5A5-4B4A-8B96-6A089C9851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6611" y="1459426"/>
            <a:ext cx="6142330" cy="4042542"/>
          </a:xfrm>
          <a:prstGeom prst="rect">
            <a:avLst/>
          </a:prstGeom>
        </p:spPr>
      </p:pic>
    </p:spTree>
    <p:extLst>
      <p:ext uri="{BB962C8B-B14F-4D97-AF65-F5344CB8AC3E}">
        <p14:creationId xmlns:p14="http://schemas.microsoft.com/office/powerpoint/2010/main" val="3124408000"/>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724982" y="1335011"/>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664004" cy="900246"/>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家長及學生可至新北市校務行政系統</a:t>
            </a:r>
            <a:endParaRPr lang="en-US" altLang="zh-TW" sz="2625" b="1" dirty="0">
              <a:solidFill>
                <a:srgbClr val="0070C0"/>
              </a:solidFill>
              <a:latin typeface="微软雅黑" panose="020B0503020204020204" pitchFamily="34" charset="-122"/>
              <a:ea typeface="微软雅黑" panose="020B0503020204020204" pitchFamily="34" charset="-122"/>
            </a:endParaRPr>
          </a:p>
          <a:p>
            <a:r>
              <a:rPr lang="zh-TW" altLang="en-US" sz="2625" b="1" dirty="0">
                <a:solidFill>
                  <a:srgbClr val="0070C0"/>
                </a:solidFill>
                <a:latin typeface="微软雅黑" panose="020B0503020204020204" pitchFamily="34" charset="-122"/>
                <a:ea typeface="微软雅黑" panose="020B0503020204020204" pitchFamily="34" charset="-122"/>
              </a:rPr>
              <a:t>查詢學生缺曠及獎懲</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pic>
        <p:nvPicPr>
          <p:cNvPr id="7" name="圖片 6">
            <a:extLst>
              <a:ext uri="{FF2B5EF4-FFF2-40B4-BE49-F238E27FC236}">
                <a16:creationId xmlns:a16="http://schemas.microsoft.com/office/drawing/2014/main" id="{A85788B4-94DC-4BDE-BFD0-3BEBEF64C3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8309" y="1603910"/>
            <a:ext cx="5910981" cy="4201353"/>
          </a:xfrm>
          <a:prstGeom prst="rect">
            <a:avLst/>
          </a:prstGeom>
        </p:spPr>
      </p:pic>
    </p:spTree>
    <p:extLst>
      <p:ext uri="{BB962C8B-B14F-4D97-AF65-F5344CB8AC3E}">
        <p14:creationId xmlns:p14="http://schemas.microsoft.com/office/powerpoint/2010/main" val="2458694099"/>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85117" y="1534886"/>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664004" cy="900246"/>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家長及學生可至新北市校務行政系統</a:t>
            </a:r>
            <a:endParaRPr lang="en-US" altLang="zh-TW" sz="2625" b="1" dirty="0">
              <a:solidFill>
                <a:srgbClr val="0070C0"/>
              </a:solidFill>
              <a:latin typeface="微软雅黑" panose="020B0503020204020204" pitchFamily="34" charset="-122"/>
              <a:ea typeface="微软雅黑" panose="020B0503020204020204" pitchFamily="34" charset="-122"/>
            </a:endParaRPr>
          </a:p>
          <a:p>
            <a:r>
              <a:rPr lang="zh-TW" altLang="en-US" sz="2625" b="1" dirty="0">
                <a:solidFill>
                  <a:srgbClr val="0070C0"/>
                </a:solidFill>
                <a:latin typeface="微软雅黑" panose="020B0503020204020204" pitchFamily="34" charset="-122"/>
                <a:ea typeface="微软雅黑" panose="020B0503020204020204" pitchFamily="34" charset="-122"/>
              </a:rPr>
              <a:t>查詢學生缺曠及獎懲</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pic>
        <p:nvPicPr>
          <p:cNvPr id="3" name="圖片 2">
            <a:extLst>
              <a:ext uri="{FF2B5EF4-FFF2-40B4-BE49-F238E27FC236}">
                <a16:creationId xmlns:a16="http://schemas.microsoft.com/office/drawing/2014/main" id="{2D479C56-41A7-437F-94DD-7554725EF4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5977" y="2235257"/>
            <a:ext cx="5498391" cy="3690420"/>
          </a:xfrm>
          <a:prstGeom prst="rect">
            <a:avLst/>
          </a:prstGeom>
        </p:spPr>
      </p:pic>
    </p:spTree>
    <p:extLst>
      <p:ext uri="{BB962C8B-B14F-4D97-AF65-F5344CB8AC3E}">
        <p14:creationId xmlns:p14="http://schemas.microsoft.com/office/powerpoint/2010/main" val="2218721117"/>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85117" y="1534886"/>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664004" cy="900246"/>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家長及學生可至新北市校務行政系統</a:t>
            </a:r>
            <a:endParaRPr lang="en-US" altLang="zh-TW" sz="2625" b="1" dirty="0">
              <a:solidFill>
                <a:srgbClr val="0070C0"/>
              </a:solidFill>
              <a:latin typeface="微软雅黑" panose="020B0503020204020204" pitchFamily="34" charset="-122"/>
              <a:ea typeface="微软雅黑" panose="020B0503020204020204" pitchFamily="34" charset="-122"/>
            </a:endParaRPr>
          </a:p>
          <a:p>
            <a:r>
              <a:rPr lang="zh-TW" altLang="en-US" sz="2625" b="1" dirty="0">
                <a:solidFill>
                  <a:srgbClr val="0070C0"/>
                </a:solidFill>
                <a:latin typeface="微软雅黑" panose="020B0503020204020204" pitchFamily="34" charset="-122"/>
                <a:ea typeface="微软雅黑" panose="020B0503020204020204" pitchFamily="34" charset="-122"/>
              </a:rPr>
              <a:t>查詢學生缺曠及獎懲</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pic>
        <p:nvPicPr>
          <p:cNvPr id="4" name="圖片 3">
            <a:extLst>
              <a:ext uri="{FF2B5EF4-FFF2-40B4-BE49-F238E27FC236}">
                <a16:creationId xmlns:a16="http://schemas.microsoft.com/office/drawing/2014/main" id="{D0B054F1-86A8-4F1A-B102-5C4B6B79B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998" y="1827947"/>
            <a:ext cx="6036729" cy="4111752"/>
          </a:xfrm>
          <a:prstGeom prst="rect">
            <a:avLst/>
          </a:prstGeom>
        </p:spPr>
      </p:pic>
    </p:spTree>
    <p:extLst>
      <p:ext uri="{BB962C8B-B14F-4D97-AF65-F5344CB8AC3E}">
        <p14:creationId xmlns:p14="http://schemas.microsoft.com/office/powerpoint/2010/main" val="591797882"/>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2132856"/>
            <a:ext cx="8064896" cy="1656184"/>
          </a:xfrm>
        </p:spPr>
        <p:txBody>
          <a:bodyPr/>
          <a:lstStyle/>
          <a:p>
            <a:r>
              <a:rPr lang="zh-TW" altLang="en-US" sz="6000" b="0" dirty="0">
                <a:solidFill>
                  <a:srgbClr val="0000FF"/>
                </a:solidFill>
                <a:latin typeface="標楷體" panose="03000509000000000000" pitchFamily="65" charset="-120"/>
                <a:ea typeface="標楷體" panose="03000509000000000000" pitchFamily="65" charset="-120"/>
              </a:rPr>
              <a:t>感謝各位參與本次會議</a:t>
            </a:r>
          </a:p>
        </p:txBody>
      </p:sp>
    </p:spTree>
    <p:extLst>
      <p:ext uri="{BB962C8B-B14F-4D97-AF65-F5344CB8AC3E}">
        <p14:creationId xmlns:p14="http://schemas.microsoft.com/office/powerpoint/2010/main" val="391628723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608158" y="2357917"/>
            <a:ext cx="7680221" cy="4023411"/>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173254" y="1279084"/>
            <a:ext cx="5051268" cy="769441"/>
          </a:xfrm>
          <a:prstGeom prst="rect">
            <a:avLst/>
          </a:prstGeom>
        </p:spPr>
        <p:txBody>
          <a:bodyPr wrap="square">
            <a:spAutoFit/>
          </a:bodyPr>
          <a:lstStyle/>
          <a:p>
            <a:r>
              <a:rPr lang="zh-TW" altLang="en-US" sz="4400" b="1" dirty="0">
                <a:solidFill>
                  <a:srgbClr val="0070C0"/>
                </a:solidFill>
                <a:latin typeface="微软雅黑" panose="020B0503020204020204" pitchFamily="34" charset="-122"/>
                <a:ea typeface="微软雅黑" panose="020B0503020204020204" pitchFamily="34" charset="-122"/>
              </a:rPr>
              <a:t>學生事務會議依據</a:t>
            </a: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309132" y="2453140"/>
            <a:ext cx="6254111" cy="3234219"/>
          </a:xfrm>
          <a:prstGeom prst="rect">
            <a:avLst/>
          </a:prstGeom>
          <a:noFill/>
        </p:spPr>
        <p:txBody>
          <a:bodyPr wrap="square">
            <a:spAutoFit/>
          </a:bodyPr>
          <a:lstStyle/>
          <a:p>
            <a:pPr>
              <a:lnSpc>
                <a:spcPts val="3500"/>
              </a:lnSpc>
              <a:spcBef>
                <a:spcPts val="450"/>
              </a:spcBef>
              <a:spcAft>
                <a:spcPts val="450"/>
              </a:spcAft>
            </a:pPr>
            <a:r>
              <a:rPr lang="zh-TW" altLang="zh-TW" sz="3200" dirty="0"/>
              <a:t>依教育部「學生穩定就學及中途離校學生輔導機制實施要點」擬訂本校學生穩定就學及中途離校學生輔導機制實施要點，並設置中途離校學生輔導小組，其組成應由學校視個案類型依權責辦理，本校由學務處主責</a:t>
            </a:r>
            <a:endParaRPr lang="zh-TW" altLang="en-US" sz="3200" b="1" dirty="0">
              <a:solidFill>
                <a:prstClr val="black"/>
              </a:solidFill>
              <a:latin typeface="微軟正黑體" panose="020B0604030504040204" pitchFamily="34" charset="-120"/>
              <a:ea typeface="微軟正黑體" panose="020B0604030504040204" pitchFamily="34" charset="-120"/>
            </a:endParaRP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2407746359"/>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500" fill="hold"/>
                                        <p:tgtEl>
                                          <p:spTgt spid="36"/>
                                        </p:tgtEl>
                                        <p:attrNameLst>
                                          <p:attrName>ppt_w</p:attrName>
                                        </p:attrNameLst>
                                      </p:cBhvr>
                                      <p:tavLst>
                                        <p:tav tm="0">
                                          <p:val>
                                            <p:fltVal val="0"/>
                                          </p:val>
                                        </p:tav>
                                        <p:tav tm="100000">
                                          <p:val>
                                            <p:strVal val="#ppt_w"/>
                                          </p:val>
                                        </p:tav>
                                      </p:tavLst>
                                    </p:anim>
                                    <p:anim calcmode="lin" valueType="num">
                                      <p:cBhvr>
                                        <p:cTn id="16" dur="500" fill="hold"/>
                                        <p:tgtEl>
                                          <p:spTgt spid="36"/>
                                        </p:tgtEl>
                                        <p:attrNameLst>
                                          <p:attrName>ppt_h</p:attrName>
                                        </p:attrNameLst>
                                      </p:cBhvr>
                                      <p:tavLst>
                                        <p:tav tm="0">
                                          <p:val>
                                            <p:fltVal val="0"/>
                                          </p:val>
                                        </p:tav>
                                        <p:tav tm="100000">
                                          <p:val>
                                            <p:strVal val="#ppt_h"/>
                                          </p:val>
                                        </p:tav>
                                      </p:tavLst>
                                    </p:anim>
                                    <p:animEffect transition="in" filter="fade">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499315" y="2262751"/>
            <a:ext cx="7419018" cy="2558482"/>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727123" y="1326238"/>
            <a:ext cx="4848434" cy="496290"/>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中途離校學生定義</a:t>
            </a: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122726" y="2452886"/>
            <a:ext cx="6434942" cy="1384995"/>
          </a:xfrm>
          <a:prstGeom prst="rect">
            <a:avLst/>
          </a:prstGeom>
          <a:noFill/>
        </p:spPr>
        <p:txBody>
          <a:bodyPr wrap="square">
            <a:spAutoFit/>
          </a:bodyPr>
          <a:lstStyle/>
          <a:p>
            <a:r>
              <a:rPr lang="zh-TW" altLang="zh-TW" sz="2800" dirty="0"/>
              <a:t>中途離校學生：指有下列情形之一之學校學生：未經請假或不明原因未到校上課連續達三日以上</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3019874626"/>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500" fill="hold"/>
                                        <p:tgtEl>
                                          <p:spTgt spid="36"/>
                                        </p:tgtEl>
                                        <p:attrNameLst>
                                          <p:attrName>ppt_w</p:attrName>
                                        </p:attrNameLst>
                                      </p:cBhvr>
                                      <p:tavLst>
                                        <p:tav tm="0">
                                          <p:val>
                                            <p:fltVal val="0"/>
                                          </p:val>
                                        </p:tav>
                                        <p:tav tm="100000">
                                          <p:val>
                                            <p:strVal val="#ppt_w"/>
                                          </p:val>
                                        </p:tav>
                                      </p:tavLst>
                                    </p:anim>
                                    <p:anim calcmode="lin" valueType="num">
                                      <p:cBhvr>
                                        <p:cTn id="16" dur="500" fill="hold"/>
                                        <p:tgtEl>
                                          <p:spTgt spid="36"/>
                                        </p:tgtEl>
                                        <p:attrNameLst>
                                          <p:attrName>ppt_h</p:attrName>
                                        </p:attrNameLst>
                                      </p:cBhvr>
                                      <p:tavLst>
                                        <p:tav tm="0">
                                          <p:val>
                                            <p:fltVal val="0"/>
                                          </p:val>
                                        </p:tav>
                                        <p:tav tm="100000">
                                          <p:val>
                                            <p:strVal val="#ppt_h"/>
                                          </p:val>
                                        </p:tav>
                                      </p:tavLst>
                                    </p:anim>
                                    <p:animEffect transition="in" filter="fade">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558174" y="825884"/>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407701" y="102095"/>
            <a:ext cx="4858103" cy="496290"/>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長缺學生定義</a:t>
            </a: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280047" y="1124744"/>
            <a:ext cx="6065508" cy="4401205"/>
          </a:xfrm>
          <a:prstGeom prst="rect">
            <a:avLst/>
          </a:prstGeom>
          <a:noFill/>
        </p:spPr>
        <p:txBody>
          <a:bodyPr wrap="square">
            <a:spAutoFit/>
          </a:bodyPr>
          <a:lstStyle/>
          <a:p>
            <a:r>
              <a:rPr lang="zh-TW" altLang="zh-TW" sz="2800" dirty="0"/>
              <a:t>長期缺課學生指高級中等學校學生成績評量辦法第二十六條所定，學生除公假外，全學期缺課節數達修習總節數二分之一，或曠課累積達四十二節者，經提學生事務相關會議後，應依法令規定進行適性輔導及適性教育處置，全學期缺課節數達修習總節數二分之一，或曠課累積達四十二節之學生。</a:t>
            </a:r>
          </a:p>
          <a:p>
            <a:pPr lvl="0"/>
            <a:endParaRPr lang="zh-TW" altLang="zh-TW" sz="2800" dirty="0"/>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3605449440"/>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p:cTn id="15" dur="500" fill="hold"/>
                                        <p:tgtEl>
                                          <p:spTgt spid="36"/>
                                        </p:tgtEl>
                                        <p:attrNameLst>
                                          <p:attrName>ppt_w</p:attrName>
                                        </p:attrNameLst>
                                      </p:cBhvr>
                                      <p:tavLst>
                                        <p:tav tm="0">
                                          <p:val>
                                            <p:fltVal val="0"/>
                                          </p:val>
                                        </p:tav>
                                        <p:tav tm="100000">
                                          <p:val>
                                            <p:strVal val="#ppt_w"/>
                                          </p:val>
                                        </p:tav>
                                      </p:tavLst>
                                    </p:anim>
                                    <p:anim calcmode="lin" valueType="num">
                                      <p:cBhvr>
                                        <p:cTn id="16" dur="500" fill="hold"/>
                                        <p:tgtEl>
                                          <p:spTgt spid="36"/>
                                        </p:tgtEl>
                                        <p:attrNameLst>
                                          <p:attrName>ppt_h</p:attrName>
                                        </p:attrNameLst>
                                      </p:cBhvr>
                                      <p:tavLst>
                                        <p:tav tm="0">
                                          <p:val>
                                            <p:fltVal val="0"/>
                                          </p:val>
                                        </p:tav>
                                        <p:tav tm="100000">
                                          <p:val>
                                            <p:strVal val="#ppt_h"/>
                                          </p:val>
                                        </p:tav>
                                      </p:tavLst>
                                    </p:anim>
                                    <p:animEffect transition="in" filter="fade">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43DB7D6-E7F1-3F46-D5FB-CFC6EC9EB3D4}"/>
              </a:ext>
            </a:extLst>
          </p:cNvPr>
          <p:cNvSpPr/>
          <p:nvPr/>
        </p:nvSpPr>
        <p:spPr>
          <a:xfrm>
            <a:off x="323528" y="469917"/>
            <a:ext cx="7322206" cy="646331"/>
          </a:xfrm>
          <a:prstGeom prst="rect">
            <a:avLst/>
          </a:prstGeom>
        </p:spPr>
        <p:txBody>
          <a:bodyPr wrap="square">
            <a:spAutoFit/>
          </a:bodyPr>
          <a:lstStyle/>
          <a:p>
            <a:r>
              <a:rPr lang="zh-TW" altLang="en-US" sz="3600" b="1" dirty="0">
                <a:solidFill>
                  <a:srgbClr val="0070C0"/>
                </a:solidFill>
                <a:latin typeface="微软雅黑" panose="020B0503020204020204" pitchFamily="34" charset="-122"/>
                <a:ea typeface="微软雅黑" panose="020B0503020204020204" pitchFamily="34" charset="-122"/>
              </a:rPr>
              <a:t>中途離校或長缺學生辦理復學手續</a:t>
            </a:r>
            <a:endParaRPr lang="en-US" altLang="zh-TW" sz="3600" b="1" dirty="0">
              <a:solidFill>
                <a:srgbClr val="0070C0"/>
              </a:solidFill>
              <a:latin typeface="微软雅黑" panose="020B0503020204020204" pitchFamily="34" charset="-122"/>
              <a:ea typeface="微软雅黑" panose="020B0503020204020204" pitchFamily="34" charset="-122"/>
            </a:endParaRPr>
          </a:p>
        </p:txBody>
      </p:sp>
      <p:grpSp>
        <p:nvGrpSpPr>
          <p:cNvPr id="78" name="Group 50"/>
          <p:cNvGrpSpPr/>
          <p:nvPr/>
        </p:nvGrpSpPr>
        <p:grpSpPr>
          <a:xfrm>
            <a:off x="35780" y="2012028"/>
            <a:ext cx="1766667" cy="2750024"/>
            <a:chOff x="4722233" y="1600192"/>
            <a:chExt cx="4099868" cy="4183625"/>
          </a:xfrm>
        </p:grpSpPr>
        <p:sp>
          <p:nvSpPr>
            <p:cNvPr id="79" name="Freeform 51"/>
            <p:cNvSpPr/>
            <p:nvPr/>
          </p:nvSpPr>
          <p:spPr bwMode="auto">
            <a:xfrm>
              <a:off x="5367121" y="5529112"/>
              <a:ext cx="682820" cy="254705"/>
            </a:xfrm>
            <a:custGeom>
              <a:avLst/>
              <a:gdLst>
                <a:gd name="T0" fmla="*/ 46 w 53"/>
                <a:gd name="T1" fmla="*/ 0 h 20"/>
                <a:gd name="T2" fmla="*/ 38 w 53"/>
                <a:gd name="T3" fmla="*/ 2 h 20"/>
                <a:gd name="T4" fmla="*/ 37 w 53"/>
                <a:gd name="T5" fmla="*/ 4 h 20"/>
                <a:gd name="T6" fmla="*/ 34 w 53"/>
                <a:gd name="T7" fmla="*/ 7 h 20"/>
                <a:gd name="T8" fmla="*/ 3 w 53"/>
                <a:gd name="T9" fmla="*/ 17 h 20"/>
                <a:gd name="T10" fmla="*/ 0 w 53"/>
                <a:gd name="T11" fmla="*/ 20 h 20"/>
                <a:gd name="T12" fmla="*/ 0 w 53"/>
                <a:gd name="T13" fmla="*/ 20 h 20"/>
                <a:gd name="T14" fmla="*/ 51 w 53"/>
                <a:gd name="T15" fmla="*/ 20 h 20"/>
                <a:gd name="T16" fmla="*/ 51 w 53"/>
                <a:gd name="T17" fmla="*/ 13 h 20"/>
                <a:gd name="T18" fmla="*/ 48 w 53"/>
                <a:gd name="T19" fmla="*/ 4 h 20"/>
                <a:gd name="T20" fmla="*/ 49 w 53"/>
                <a:gd name="T21" fmla="*/ 4 h 20"/>
                <a:gd name="T22" fmla="*/ 49 w 53"/>
                <a:gd name="T23" fmla="*/ 2 h 20"/>
                <a:gd name="T24" fmla="*/ 46 w 53"/>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20">
                  <a:moveTo>
                    <a:pt x="46" y="0"/>
                  </a:moveTo>
                  <a:cubicBezTo>
                    <a:pt x="43" y="0"/>
                    <a:pt x="38" y="2"/>
                    <a:pt x="38" y="2"/>
                  </a:cubicBezTo>
                  <a:cubicBezTo>
                    <a:pt x="38" y="2"/>
                    <a:pt x="39" y="3"/>
                    <a:pt x="37" y="4"/>
                  </a:cubicBezTo>
                  <a:cubicBezTo>
                    <a:pt x="37" y="5"/>
                    <a:pt x="37" y="6"/>
                    <a:pt x="34" y="7"/>
                  </a:cubicBezTo>
                  <a:cubicBezTo>
                    <a:pt x="3" y="17"/>
                    <a:pt x="3" y="17"/>
                    <a:pt x="3" y="17"/>
                  </a:cubicBezTo>
                  <a:cubicBezTo>
                    <a:pt x="3" y="17"/>
                    <a:pt x="1" y="18"/>
                    <a:pt x="0" y="20"/>
                  </a:cubicBezTo>
                  <a:cubicBezTo>
                    <a:pt x="0" y="20"/>
                    <a:pt x="0" y="20"/>
                    <a:pt x="0" y="20"/>
                  </a:cubicBezTo>
                  <a:cubicBezTo>
                    <a:pt x="51" y="20"/>
                    <a:pt x="51" y="20"/>
                    <a:pt x="51" y="20"/>
                  </a:cubicBezTo>
                  <a:cubicBezTo>
                    <a:pt x="52" y="18"/>
                    <a:pt x="53" y="13"/>
                    <a:pt x="51" y="13"/>
                  </a:cubicBezTo>
                  <a:cubicBezTo>
                    <a:pt x="51" y="13"/>
                    <a:pt x="48" y="7"/>
                    <a:pt x="48" y="4"/>
                  </a:cubicBezTo>
                  <a:cubicBezTo>
                    <a:pt x="49" y="4"/>
                    <a:pt x="49" y="4"/>
                    <a:pt x="49" y="4"/>
                  </a:cubicBezTo>
                  <a:cubicBezTo>
                    <a:pt x="49" y="3"/>
                    <a:pt x="49" y="2"/>
                    <a:pt x="49" y="2"/>
                  </a:cubicBezTo>
                  <a:cubicBezTo>
                    <a:pt x="49" y="1"/>
                    <a:pt x="48" y="0"/>
                    <a:pt x="46" y="0"/>
                  </a:cubicBezTo>
                </a:path>
              </a:pathLst>
            </a:custGeom>
            <a:solidFill>
              <a:srgbClr val="242424"/>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0" name="Freeform 52"/>
            <p:cNvSpPr/>
            <p:nvPr/>
          </p:nvSpPr>
          <p:spPr bwMode="auto">
            <a:xfrm>
              <a:off x="6575602" y="5529112"/>
              <a:ext cx="666563" cy="254705"/>
            </a:xfrm>
            <a:custGeom>
              <a:avLst/>
              <a:gdLst>
                <a:gd name="T0" fmla="*/ 7 w 52"/>
                <a:gd name="T1" fmla="*/ 0 h 20"/>
                <a:gd name="T2" fmla="*/ 4 w 52"/>
                <a:gd name="T3" fmla="*/ 2 h 20"/>
                <a:gd name="T4" fmla="*/ 2 w 52"/>
                <a:gd name="T5" fmla="*/ 11 h 20"/>
                <a:gd name="T6" fmla="*/ 2 w 52"/>
                <a:gd name="T7" fmla="*/ 11 h 20"/>
                <a:gd name="T8" fmla="*/ 1 w 52"/>
                <a:gd name="T9" fmla="*/ 13 h 20"/>
                <a:gd name="T10" fmla="*/ 0 w 52"/>
                <a:gd name="T11" fmla="*/ 13 h 20"/>
                <a:gd name="T12" fmla="*/ 2 w 52"/>
                <a:gd name="T13" fmla="*/ 20 h 20"/>
                <a:gd name="T14" fmla="*/ 52 w 52"/>
                <a:gd name="T15" fmla="*/ 20 h 20"/>
                <a:gd name="T16" fmla="*/ 49 w 52"/>
                <a:gd name="T17" fmla="*/ 17 h 20"/>
                <a:gd name="T18" fmla="*/ 17 w 52"/>
                <a:gd name="T19" fmla="*/ 7 h 20"/>
                <a:gd name="T20" fmla="*/ 14 w 52"/>
                <a:gd name="T21" fmla="*/ 4 h 20"/>
                <a:gd name="T22" fmla="*/ 15 w 52"/>
                <a:gd name="T23" fmla="*/ 4 h 20"/>
                <a:gd name="T24" fmla="*/ 15 w 52"/>
                <a:gd name="T25" fmla="*/ 2 h 20"/>
                <a:gd name="T26" fmla="*/ 7 w 52"/>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0">
                  <a:moveTo>
                    <a:pt x="7" y="0"/>
                  </a:moveTo>
                  <a:cubicBezTo>
                    <a:pt x="5" y="0"/>
                    <a:pt x="4" y="1"/>
                    <a:pt x="4" y="2"/>
                  </a:cubicBezTo>
                  <a:cubicBezTo>
                    <a:pt x="5" y="5"/>
                    <a:pt x="2" y="11"/>
                    <a:pt x="2" y="11"/>
                  </a:cubicBezTo>
                  <a:cubicBezTo>
                    <a:pt x="2" y="11"/>
                    <a:pt x="2" y="11"/>
                    <a:pt x="2" y="11"/>
                  </a:cubicBezTo>
                  <a:cubicBezTo>
                    <a:pt x="1" y="12"/>
                    <a:pt x="1" y="13"/>
                    <a:pt x="1" y="13"/>
                  </a:cubicBezTo>
                  <a:cubicBezTo>
                    <a:pt x="1" y="13"/>
                    <a:pt x="0" y="13"/>
                    <a:pt x="0" y="13"/>
                  </a:cubicBezTo>
                  <a:cubicBezTo>
                    <a:pt x="0" y="16"/>
                    <a:pt x="2" y="20"/>
                    <a:pt x="2" y="20"/>
                  </a:cubicBezTo>
                  <a:cubicBezTo>
                    <a:pt x="52" y="20"/>
                    <a:pt x="52" y="20"/>
                    <a:pt x="52" y="20"/>
                  </a:cubicBezTo>
                  <a:cubicBezTo>
                    <a:pt x="51" y="19"/>
                    <a:pt x="49" y="17"/>
                    <a:pt x="49" y="17"/>
                  </a:cubicBezTo>
                  <a:cubicBezTo>
                    <a:pt x="17" y="7"/>
                    <a:pt x="17" y="7"/>
                    <a:pt x="17" y="7"/>
                  </a:cubicBezTo>
                  <a:cubicBezTo>
                    <a:pt x="14" y="6"/>
                    <a:pt x="14" y="4"/>
                    <a:pt x="14" y="4"/>
                  </a:cubicBezTo>
                  <a:cubicBezTo>
                    <a:pt x="15" y="4"/>
                    <a:pt x="15" y="4"/>
                    <a:pt x="15" y="4"/>
                  </a:cubicBezTo>
                  <a:cubicBezTo>
                    <a:pt x="15" y="3"/>
                    <a:pt x="15" y="2"/>
                    <a:pt x="15" y="2"/>
                  </a:cubicBezTo>
                  <a:cubicBezTo>
                    <a:pt x="15" y="2"/>
                    <a:pt x="10" y="0"/>
                    <a:pt x="7" y="0"/>
                  </a:cubicBezTo>
                </a:path>
              </a:pathLst>
            </a:custGeom>
            <a:solidFill>
              <a:srgbClr val="242424"/>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1" name="Freeform 53"/>
            <p:cNvSpPr/>
            <p:nvPr/>
          </p:nvSpPr>
          <p:spPr bwMode="auto">
            <a:xfrm>
              <a:off x="5816912" y="4309793"/>
              <a:ext cx="395603" cy="1241000"/>
            </a:xfrm>
            <a:custGeom>
              <a:avLst/>
              <a:gdLst>
                <a:gd name="T0" fmla="*/ 38 w 73"/>
                <a:gd name="T1" fmla="*/ 0 h 229"/>
                <a:gd name="T2" fmla="*/ 0 w 73"/>
                <a:gd name="T3" fmla="*/ 229 h 229"/>
                <a:gd name="T4" fmla="*/ 45 w 73"/>
                <a:gd name="T5" fmla="*/ 229 h 229"/>
                <a:gd name="T6" fmla="*/ 73 w 73"/>
                <a:gd name="T7" fmla="*/ 0 h 229"/>
                <a:gd name="T8" fmla="*/ 38 w 73"/>
                <a:gd name="T9" fmla="*/ 0 h 229"/>
              </a:gdLst>
              <a:ahLst/>
              <a:cxnLst>
                <a:cxn ang="0">
                  <a:pos x="T0" y="T1"/>
                </a:cxn>
                <a:cxn ang="0">
                  <a:pos x="T2" y="T3"/>
                </a:cxn>
                <a:cxn ang="0">
                  <a:pos x="T4" y="T5"/>
                </a:cxn>
                <a:cxn ang="0">
                  <a:pos x="T6" y="T7"/>
                </a:cxn>
                <a:cxn ang="0">
                  <a:pos x="T8" y="T9"/>
                </a:cxn>
              </a:cxnLst>
              <a:rect l="0" t="0" r="r" b="b"/>
              <a:pathLst>
                <a:path w="73" h="229">
                  <a:moveTo>
                    <a:pt x="38" y="0"/>
                  </a:moveTo>
                  <a:lnTo>
                    <a:pt x="0" y="229"/>
                  </a:lnTo>
                  <a:lnTo>
                    <a:pt x="45" y="229"/>
                  </a:lnTo>
                  <a:lnTo>
                    <a:pt x="73" y="0"/>
                  </a:lnTo>
                  <a:lnTo>
                    <a:pt x="38" y="0"/>
                  </a:lnTo>
                  <a:close/>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2" name="Freeform 54"/>
            <p:cNvSpPr/>
            <p:nvPr/>
          </p:nvSpPr>
          <p:spPr bwMode="auto">
            <a:xfrm>
              <a:off x="6434702" y="4309793"/>
              <a:ext cx="395603" cy="1241000"/>
            </a:xfrm>
            <a:custGeom>
              <a:avLst/>
              <a:gdLst>
                <a:gd name="T0" fmla="*/ 35 w 73"/>
                <a:gd name="T1" fmla="*/ 0 h 229"/>
                <a:gd name="T2" fmla="*/ 73 w 73"/>
                <a:gd name="T3" fmla="*/ 229 h 229"/>
                <a:gd name="T4" fmla="*/ 28 w 73"/>
                <a:gd name="T5" fmla="*/ 229 h 229"/>
                <a:gd name="T6" fmla="*/ 0 w 73"/>
                <a:gd name="T7" fmla="*/ 0 h 229"/>
                <a:gd name="T8" fmla="*/ 35 w 73"/>
                <a:gd name="T9" fmla="*/ 0 h 229"/>
              </a:gdLst>
              <a:ahLst/>
              <a:cxnLst>
                <a:cxn ang="0">
                  <a:pos x="T0" y="T1"/>
                </a:cxn>
                <a:cxn ang="0">
                  <a:pos x="T2" y="T3"/>
                </a:cxn>
                <a:cxn ang="0">
                  <a:pos x="T4" y="T5"/>
                </a:cxn>
                <a:cxn ang="0">
                  <a:pos x="T6" y="T7"/>
                </a:cxn>
                <a:cxn ang="0">
                  <a:pos x="T8" y="T9"/>
                </a:cxn>
              </a:cxnLst>
              <a:rect l="0" t="0" r="r" b="b"/>
              <a:pathLst>
                <a:path w="73" h="229">
                  <a:moveTo>
                    <a:pt x="35" y="0"/>
                  </a:moveTo>
                  <a:lnTo>
                    <a:pt x="73" y="229"/>
                  </a:lnTo>
                  <a:lnTo>
                    <a:pt x="28" y="229"/>
                  </a:lnTo>
                  <a:lnTo>
                    <a:pt x="0" y="0"/>
                  </a:lnTo>
                  <a:lnTo>
                    <a:pt x="35" y="0"/>
                  </a:lnTo>
                  <a:close/>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3" name="Freeform 55"/>
            <p:cNvSpPr/>
            <p:nvPr/>
          </p:nvSpPr>
          <p:spPr bwMode="auto">
            <a:xfrm>
              <a:off x="5694979" y="1703152"/>
              <a:ext cx="1479446" cy="1642022"/>
            </a:xfrm>
            <a:custGeom>
              <a:avLst/>
              <a:gdLst>
                <a:gd name="T0" fmla="*/ 115 w 115"/>
                <a:gd name="T1" fmla="*/ 57 h 127"/>
                <a:gd name="T2" fmla="*/ 58 w 115"/>
                <a:gd name="T3" fmla="*/ 0 h 127"/>
                <a:gd name="T4" fmla="*/ 0 w 115"/>
                <a:gd name="T5" fmla="*/ 57 h 127"/>
                <a:gd name="T6" fmla="*/ 0 w 115"/>
                <a:gd name="T7" fmla="*/ 95 h 127"/>
                <a:gd name="T8" fmla="*/ 115 w 115"/>
                <a:gd name="T9" fmla="*/ 95 h 127"/>
                <a:gd name="T10" fmla="*/ 115 w 115"/>
                <a:gd name="T11" fmla="*/ 57 h 127"/>
              </a:gdLst>
              <a:ahLst/>
              <a:cxnLst>
                <a:cxn ang="0">
                  <a:pos x="T0" y="T1"/>
                </a:cxn>
                <a:cxn ang="0">
                  <a:pos x="T2" y="T3"/>
                </a:cxn>
                <a:cxn ang="0">
                  <a:pos x="T4" y="T5"/>
                </a:cxn>
                <a:cxn ang="0">
                  <a:pos x="T6" y="T7"/>
                </a:cxn>
                <a:cxn ang="0">
                  <a:pos x="T8" y="T9"/>
                </a:cxn>
                <a:cxn ang="0">
                  <a:pos x="T10" y="T11"/>
                </a:cxn>
              </a:cxnLst>
              <a:rect l="0" t="0" r="r" b="b"/>
              <a:pathLst>
                <a:path w="115" h="127">
                  <a:moveTo>
                    <a:pt x="115" y="57"/>
                  </a:moveTo>
                  <a:cubicBezTo>
                    <a:pt x="115" y="26"/>
                    <a:pt x="89" y="0"/>
                    <a:pt x="58" y="0"/>
                  </a:cubicBezTo>
                  <a:cubicBezTo>
                    <a:pt x="26" y="0"/>
                    <a:pt x="0" y="26"/>
                    <a:pt x="0" y="57"/>
                  </a:cubicBezTo>
                  <a:cubicBezTo>
                    <a:pt x="0" y="95"/>
                    <a:pt x="0" y="95"/>
                    <a:pt x="0" y="95"/>
                  </a:cubicBezTo>
                  <a:cubicBezTo>
                    <a:pt x="0" y="127"/>
                    <a:pt x="115" y="127"/>
                    <a:pt x="115" y="95"/>
                  </a:cubicBezTo>
                  <a:lnTo>
                    <a:pt x="115" y="57"/>
                  </a:lnTo>
                  <a:close/>
                </a:path>
              </a:pathLst>
            </a:custGeom>
            <a:solidFill>
              <a:srgbClr val="F7C2A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4" name="Freeform 56"/>
            <p:cNvSpPr/>
            <p:nvPr/>
          </p:nvSpPr>
          <p:spPr bwMode="auto">
            <a:xfrm>
              <a:off x="5573051" y="3030860"/>
              <a:ext cx="1506539" cy="1408991"/>
            </a:xfrm>
            <a:custGeom>
              <a:avLst/>
              <a:gdLst>
                <a:gd name="T0" fmla="*/ 268 w 278"/>
                <a:gd name="T1" fmla="*/ 260 h 260"/>
                <a:gd name="T2" fmla="*/ 7 w 278"/>
                <a:gd name="T3" fmla="*/ 260 h 260"/>
                <a:gd name="T4" fmla="*/ 0 w 278"/>
                <a:gd name="T5" fmla="*/ 0 h 260"/>
                <a:gd name="T6" fmla="*/ 278 w 278"/>
                <a:gd name="T7" fmla="*/ 0 h 260"/>
                <a:gd name="T8" fmla="*/ 268 w 278"/>
                <a:gd name="T9" fmla="*/ 260 h 260"/>
              </a:gdLst>
              <a:ahLst/>
              <a:cxnLst>
                <a:cxn ang="0">
                  <a:pos x="T0" y="T1"/>
                </a:cxn>
                <a:cxn ang="0">
                  <a:pos x="T2" y="T3"/>
                </a:cxn>
                <a:cxn ang="0">
                  <a:pos x="T4" y="T5"/>
                </a:cxn>
                <a:cxn ang="0">
                  <a:pos x="T6" y="T7"/>
                </a:cxn>
                <a:cxn ang="0">
                  <a:pos x="T8" y="T9"/>
                </a:cxn>
              </a:cxnLst>
              <a:rect l="0" t="0" r="r" b="b"/>
              <a:pathLst>
                <a:path w="278" h="260">
                  <a:moveTo>
                    <a:pt x="268" y="260"/>
                  </a:moveTo>
                  <a:lnTo>
                    <a:pt x="7" y="260"/>
                  </a:lnTo>
                  <a:lnTo>
                    <a:pt x="0" y="0"/>
                  </a:lnTo>
                  <a:lnTo>
                    <a:pt x="278" y="0"/>
                  </a:lnTo>
                  <a:lnTo>
                    <a:pt x="268" y="260"/>
                  </a:lnTo>
                  <a:close/>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5" name="Freeform 57"/>
            <p:cNvSpPr/>
            <p:nvPr/>
          </p:nvSpPr>
          <p:spPr bwMode="auto">
            <a:xfrm>
              <a:off x="5573051" y="3030860"/>
              <a:ext cx="1506539" cy="1408991"/>
            </a:xfrm>
            <a:custGeom>
              <a:avLst/>
              <a:gdLst>
                <a:gd name="T0" fmla="*/ 268 w 278"/>
                <a:gd name="T1" fmla="*/ 260 h 260"/>
                <a:gd name="T2" fmla="*/ 7 w 278"/>
                <a:gd name="T3" fmla="*/ 260 h 260"/>
                <a:gd name="T4" fmla="*/ 0 w 278"/>
                <a:gd name="T5" fmla="*/ 0 h 260"/>
                <a:gd name="T6" fmla="*/ 278 w 278"/>
                <a:gd name="T7" fmla="*/ 0 h 260"/>
                <a:gd name="T8" fmla="*/ 268 w 278"/>
                <a:gd name="T9" fmla="*/ 260 h 260"/>
              </a:gdLst>
              <a:ahLst/>
              <a:cxnLst>
                <a:cxn ang="0">
                  <a:pos x="T0" y="T1"/>
                </a:cxn>
                <a:cxn ang="0">
                  <a:pos x="T2" y="T3"/>
                </a:cxn>
                <a:cxn ang="0">
                  <a:pos x="T4" y="T5"/>
                </a:cxn>
                <a:cxn ang="0">
                  <a:pos x="T6" y="T7"/>
                </a:cxn>
                <a:cxn ang="0">
                  <a:pos x="T8" y="T9"/>
                </a:cxn>
              </a:cxnLst>
              <a:rect l="0" t="0" r="r" b="b"/>
              <a:pathLst>
                <a:path w="278" h="260">
                  <a:moveTo>
                    <a:pt x="268" y="260"/>
                  </a:moveTo>
                  <a:lnTo>
                    <a:pt x="7" y="260"/>
                  </a:lnTo>
                  <a:lnTo>
                    <a:pt x="0" y="0"/>
                  </a:lnTo>
                  <a:lnTo>
                    <a:pt x="278" y="0"/>
                  </a:lnTo>
                  <a:lnTo>
                    <a:pt x="268" y="2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6" name="Freeform 58"/>
            <p:cNvSpPr/>
            <p:nvPr/>
          </p:nvSpPr>
          <p:spPr bwMode="auto">
            <a:xfrm>
              <a:off x="5789819" y="3030860"/>
              <a:ext cx="525665" cy="709916"/>
            </a:xfrm>
            <a:custGeom>
              <a:avLst/>
              <a:gdLst>
                <a:gd name="T0" fmla="*/ 38 w 97"/>
                <a:gd name="T1" fmla="*/ 0 h 131"/>
                <a:gd name="T2" fmla="*/ 97 w 97"/>
                <a:gd name="T3" fmla="*/ 131 h 131"/>
                <a:gd name="T4" fmla="*/ 14 w 97"/>
                <a:gd name="T5" fmla="*/ 77 h 131"/>
                <a:gd name="T6" fmla="*/ 36 w 97"/>
                <a:gd name="T7" fmla="*/ 46 h 131"/>
                <a:gd name="T8" fmla="*/ 0 w 97"/>
                <a:gd name="T9" fmla="*/ 38 h 131"/>
                <a:gd name="T10" fmla="*/ 38 w 97"/>
                <a:gd name="T11" fmla="*/ 0 h 131"/>
              </a:gdLst>
              <a:ahLst/>
              <a:cxnLst>
                <a:cxn ang="0">
                  <a:pos x="T0" y="T1"/>
                </a:cxn>
                <a:cxn ang="0">
                  <a:pos x="T2" y="T3"/>
                </a:cxn>
                <a:cxn ang="0">
                  <a:pos x="T4" y="T5"/>
                </a:cxn>
                <a:cxn ang="0">
                  <a:pos x="T6" y="T7"/>
                </a:cxn>
                <a:cxn ang="0">
                  <a:pos x="T8" y="T9"/>
                </a:cxn>
                <a:cxn ang="0">
                  <a:pos x="T10" y="T11"/>
                </a:cxn>
              </a:cxnLst>
              <a:rect l="0" t="0" r="r" b="b"/>
              <a:pathLst>
                <a:path w="97" h="131">
                  <a:moveTo>
                    <a:pt x="38" y="0"/>
                  </a:moveTo>
                  <a:lnTo>
                    <a:pt x="97" y="131"/>
                  </a:lnTo>
                  <a:lnTo>
                    <a:pt x="14" y="77"/>
                  </a:lnTo>
                  <a:lnTo>
                    <a:pt x="36" y="46"/>
                  </a:lnTo>
                  <a:lnTo>
                    <a:pt x="0" y="38"/>
                  </a:lnTo>
                  <a:lnTo>
                    <a:pt x="38" y="0"/>
                  </a:lnTo>
                  <a:close/>
                </a:path>
              </a:pathLst>
            </a:custGeom>
            <a:solidFill>
              <a:srgbClr val="242424"/>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7" name="Freeform 59"/>
            <p:cNvSpPr/>
            <p:nvPr/>
          </p:nvSpPr>
          <p:spPr bwMode="auto">
            <a:xfrm>
              <a:off x="6315480" y="3030860"/>
              <a:ext cx="541922" cy="709916"/>
            </a:xfrm>
            <a:custGeom>
              <a:avLst/>
              <a:gdLst>
                <a:gd name="T0" fmla="*/ 62 w 100"/>
                <a:gd name="T1" fmla="*/ 0 h 131"/>
                <a:gd name="T2" fmla="*/ 0 w 100"/>
                <a:gd name="T3" fmla="*/ 131 h 131"/>
                <a:gd name="T4" fmla="*/ 84 w 100"/>
                <a:gd name="T5" fmla="*/ 77 h 131"/>
                <a:gd name="T6" fmla="*/ 65 w 100"/>
                <a:gd name="T7" fmla="*/ 46 h 131"/>
                <a:gd name="T8" fmla="*/ 100 w 100"/>
                <a:gd name="T9" fmla="*/ 38 h 131"/>
                <a:gd name="T10" fmla="*/ 62 w 100"/>
                <a:gd name="T11" fmla="*/ 0 h 131"/>
              </a:gdLst>
              <a:ahLst/>
              <a:cxnLst>
                <a:cxn ang="0">
                  <a:pos x="T0" y="T1"/>
                </a:cxn>
                <a:cxn ang="0">
                  <a:pos x="T2" y="T3"/>
                </a:cxn>
                <a:cxn ang="0">
                  <a:pos x="T4" y="T5"/>
                </a:cxn>
                <a:cxn ang="0">
                  <a:pos x="T6" y="T7"/>
                </a:cxn>
                <a:cxn ang="0">
                  <a:pos x="T8" y="T9"/>
                </a:cxn>
                <a:cxn ang="0">
                  <a:pos x="T10" y="T11"/>
                </a:cxn>
              </a:cxnLst>
              <a:rect l="0" t="0" r="r" b="b"/>
              <a:pathLst>
                <a:path w="100" h="131">
                  <a:moveTo>
                    <a:pt x="62" y="0"/>
                  </a:moveTo>
                  <a:lnTo>
                    <a:pt x="0" y="131"/>
                  </a:lnTo>
                  <a:lnTo>
                    <a:pt x="84" y="77"/>
                  </a:lnTo>
                  <a:lnTo>
                    <a:pt x="65" y="46"/>
                  </a:lnTo>
                  <a:lnTo>
                    <a:pt x="100" y="38"/>
                  </a:lnTo>
                  <a:lnTo>
                    <a:pt x="62" y="0"/>
                  </a:lnTo>
                  <a:close/>
                </a:path>
              </a:pathLst>
            </a:custGeom>
            <a:solidFill>
              <a:srgbClr val="242424"/>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8" name="Freeform 60"/>
            <p:cNvSpPr/>
            <p:nvPr/>
          </p:nvSpPr>
          <p:spPr bwMode="auto">
            <a:xfrm>
              <a:off x="5995749" y="3030860"/>
              <a:ext cx="655726" cy="709916"/>
            </a:xfrm>
            <a:custGeom>
              <a:avLst/>
              <a:gdLst>
                <a:gd name="T0" fmla="*/ 0 w 121"/>
                <a:gd name="T1" fmla="*/ 0 h 131"/>
                <a:gd name="T2" fmla="*/ 121 w 121"/>
                <a:gd name="T3" fmla="*/ 0 h 131"/>
                <a:gd name="T4" fmla="*/ 59 w 121"/>
                <a:gd name="T5" fmla="*/ 131 h 131"/>
                <a:gd name="T6" fmla="*/ 0 w 121"/>
                <a:gd name="T7" fmla="*/ 0 h 131"/>
              </a:gdLst>
              <a:ahLst/>
              <a:cxnLst>
                <a:cxn ang="0">
                  <a:pos x="T0" y="T1"/>
                </a:cxn>
                <a:cxn ang="0">
                  <a:pos x="T2" y="T3"/>
                </a:cxn>
                <a:cxn ang="0">
                  <a:pos x="T4" y="T5"/>
                </a:cxn>
                <a:cxn ang="0">
                  <a:pos x="T6" y="T7"/>
                </a:cxn>
              </a:cxnLst>
              <a:rect l="0" t="0" r="r" b="b"/>
              <a:pathLst>
                <a:path w="121" h="131">
                  <a:moveTo>
                    <a:pt x="0" y="0"/>
                  </a:moveTo>
                  <a:lnTo>
                    <a:pt x="121" y="0"/>
                  </a:lnTo>
                  <a:lnTo>
                    <a:pt x="59" y="131"/>
                  </a:lnTo>
                  <a:lnTo>
                    <a:pt x="0" y="0"/>
                  </a:lnTo>
                  <a:close/>
                </a:path>
              </a:pathLst>
            </a:cu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89" name="Freeform 61"/>
            <p:cNvSpPr/>
            <p:nvPr/>
          </p:nvSpPr>
          <p:spPr bwMode="auto">
            <a:xfrm>
              <a:off x="6098711" y="3030860"/>
              <a:ext cx="449797" cy="81290"/>
            </a:xfrm>
            <a:custGeom>
              <a:avLst/>
              <a:gdLst>
                <a:gd name="T0" fmla="*/ 19 w 83"/>
                <a:gd name="T1" fmla="*/ 0 h 15"/>
                <a:gd name="T2" fmla="*/ 0 w 83"/>
                <a:gd name="T3" fmla="*/ 15 h 15"/>
                <a:gd name="T4" fmla="*/ 83 w 83"/>
                <a:gd name="T5" fmla="*/ 15 h 15"/>
                <a:gd name="T6" fmla="*/ 67 w 83"/>
                <a:gd name="T7" fmla="*/ 0 h 15"/>
                <a:gd name="T8" fmla="*/ 19 w 83"/>
                <a:gd name="T9" fmla="*/ 0 h 15"/>
              </a:gdLst>
              <a:ahLst/>
              <a:cxnLst>
                <a:cxn ang="0">
                  <a:pos x="T0" y="T1"/>
                </a:cxn>
                <a:cxn ang="0">
                  <a:pos x="T2" y="T3"/>
                </a:cxn>
                <a:cxn ang="0">
                  <a:pos x="T4" y="T5"/>
                </a:cxn>
                <a:cxn ang="0">
                  <a:pos x="T6" y="T7"/>
                </a:cxn>
                <a:cxn ang="0">
                  <a:pos x="T8" y="T9"/>
                </a:cxn>
              </a:cxnLst>
              <a:rect l="0" t="0" r="r" b="b"/>
              <a:pathLst>
                <a:path w="83" h="15">
                  <a:moveTo>
                    <a:pt x="19" y="0"/>
                  </a:moveTo>
                  <a:lnTo>
                    <a:pt x="0" y="15"/>
                  </a:lnTo>
                  <a:lnTo>
                    <a:pt x="83" y="15"/>
                  </a:lnTo>
                  <a:lnTo>
                    <a:pt x="67" y="0"/>
                  </a:lnTo>
                  <a:lnTo>
                    <a:pt x="19" y="0"/>
                  </a:lnTo>
                  <a:close/>
                </a:path>
              </a:pathLst>
            </a:custGeom>
            <a:solidFill>
              <a:sysClr val="window" lastClr="FFFFFF">
                <a:lumMod val="75000"/>
              </a:sysClr>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0" name="Freeform 62"/>
            <p:cNvSpPr/>
            <p:nvPr/>
          </p:nvSpPr>
          <p:spPr bwMode="auto">
            <a:xfrm>
              <a:off x="6212517" y="3068794"/>
              <a:ext cx="222188" cy="671980"/>
            </a:xfrm>
            <a:custGeom>
              <a:avLst/>
              <a:gdLst>
                <a:gd name="T0" fmla="*/ 10 w 41"/>
                <a:gd name="T1" fmla="*/ 0 h 124"/>
                <a:gd name="T2" fmla="*/ 0 w 41"/>
                <a:gd name="T3" fmla="*/ 79 h 124"/>
                <a:gd name="T4" fmla="*/ 19 w 41"/>
                <a:gd name="T5" fmla="*/ 124 h 124"/>
                <a:gd name="T6" fmla="*/ 41 w 41"/>
                <a:gd name="T7" fmla="*/ 77 h 124"/>
                <a:gd name="T8" fmla="*/ 29 w 41"/>
                <a:gd name="T9" fmla="*/ 0 h 124"/>
                <a:gd name="T10" fmla="*/ 10 w 41"/>
                <a:gd name="T11" fmla="*/ 0 h 124"/>
              </a:gdLst>
              <a:ahLst/>
              <a:cxnLst>
                <a:cxn ang="0">
                  <a:pos x="T0" y="T1"/>
                </a:cxn>
                <a:cxn ang="0">
                  <a:pos x="T2" y="T3"/>
                </a:cxn>
                <a:cxn ang="0">
                  <a:pos x="T4" y="T5"/>
                </a:cxn>
                <a:cxn ang="0">
                  <a:pos x="T6" y="T7"/>
                </a:cxn>
                <a:cxn ang="0">
                  <a:pos x="T8" y="T9"/>
                </a:cxn>
                <a:cxn ang="0">
                  <a:pos x="T10" y="T11"/>
                </a:cxn>
              </a:cxnLst>
              <a:rect l="0" t="0" r="r" b="b"/>
              <a:pathLst>
                <a:path w="41" h="124">
                  <a:moveTo>
                    <a:pt x="10" y="0"/>
                  </a:moveTo>
                  <a:lnTo>
                    <a:pt x="0" y="79"/>
                  </a:lnTo>
                  <a:lnTo>
                    <a:pt x="19" y="124"/>
                  </a:lnTo>
                  <a:lnTo>
                    <a:pt x="41" y="77"/>
                  </a:lnTo>
                  <a:lnTo>
                    <a:pt x="29" y="0"/>
                  </a:lnTo>
                  <a:lnTo>
                    <a:pt x="10" y="0"/>
                  </a:lnTo>
                  <a:close/>
                </a:path>
              </a:pathLst>
            </a:custGeom>
            <a:solidFill>
              <a:sysClr val="window" lastClr="FFFFFF">
                <a:lumMod val="75000"/>
              </a:sysClr>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1" name="Oval 63"/>
            <p:cNvSpPr>
              <a:spLocks noChangeArrowheads="1"/>
            </p:cNvSpPr>
            <p:nvPr/>
          </p:nvSpPr>
          <p:spPr bwMode="auto">
            <a:xfrm>
              <a:off x="6293803" y="3805805"/>
              <a:ext cx="65031" cy="65031"/>
            </a:xfrm>
            <a:prstGeom prst="ellipse">
              <a:avLst/>
            </a:pr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2" name="Oval 64"/>
            <p:cNvSpPr>
              <a:spLocks noChangeArrowheads="1"/>
            </p:cNvSpPr>
            <p:nvPr/>
          </p:nvSpPr>
          <p:spPr bwMode="auto">
            <a:xfrm>
              <a:off x="6293803" y="3962965"/>
              <a:ext cx="65031" cy="65031"/>
            </a:xfrm>
            <a:prstGeom prst="ellipse">
              <a:avLst/>
            </a:pr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3" name="Oval 65"/>
            <p:cNvSpPr>
              <a:spLocks noChangeArrowheads="1"/>
            </p:cNvSpPr>
            <p:nvPr/>
          </p:nvSpPr>
          <p:spPr bwMode="auto">
            <a:xfrm>
              <a:off x="6293803" y="4120119"/>
              <a:ext cx="65031" cy="65031"/>
            </a:xfrm>
            <a:prstGeom prst="ellipse">
              <a:avLst/>
            </a:pr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4" name="Oval 66"/>
            <p:cNvSpPr>
              <a:spLocks noChangeArrowheads="1"/>
            </p:cNvSpPr>
            <p:nvPr/>
          </p:nvSpPr>
          <p:spPr bwMode="auto">
            <a:xfrm>
              <a:off x="6293803" y="4271857"/>
              <a:ext cx="65031" cy="65031"/>
            </a:xfrm>
            <a:prstGeom prst="ellipse">
              <a:avLst/>
            </a:pr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5" name="Freeform 67"/>
            <p:cNvSpPr/>
            <p:nvPr/>
          </p:nvSpPr>
          <p:spPr bwMode="auto">
            <a:xfrm>
              <a:off x="5724787" y="4027996"/>
              <a:ext cx="298058" cy="10837"/>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6" name="Freeform 68"/>
            <p:cNvSpPr/>
            <p:nvPr/>
          </p:nvSpPr>
          <p:spPr bwMode="auto">
            <a:xfrm>
              <a:off x="6575602" y="4055090"/>
              <a:ext cx="298058" cy="21677"/>
            </a:xfrm>
            <a:custGeom>
              <a:avLst/>
              <a:gdLst>
                <a:gd name="T0" fmla="*/ 23 w 23"/>
                <a:gd name="T1" fmla="*/ 0 h 2"/>
                <a:gd name="T2" fmla="*/ 0 w 23"/>
                <a:gd name="T3" fmla="*/ 0 h 2"/>
                <a:gd name="T4" fmla="*/ 11 w 23"/>
                <a:gd name="T5" fmla="*/ 2 h 2"/>
                <a:gd name="T6" fmla="*/ 23 w 23"/>
                <a:gd name="T7" fmla="*/ 0 h 2"/>
              </a:gdLst>
              <a:ahLst/>
              <a:cxnLst>
                <a:cxn ang="0">
                  <a:pos x="T0" y="T1"/>
                </a:cxn>
                <a:cxn ang="0">
                  <a:pos x="T2" y="T3"/>
                </a:cxn>
                <a:cxn ang="0">
                  <a:pos x="T4" y="T5"/>
                </a:cxn>
                <a:cxn ang="0">
                  <a:pos x="T6" y="T7"/>
                </a:cxn>
              </a:cxnLst>
              <a:rect l="0" t="0" r="r" b="b"/>
              <a:pathLst>
                <a:path w="23" h="2">
                  <a:moveTo>
                    <a:pt x="23" y="0"/>
                  </a:moveTo>
                  <a:cubicBezTo>
                    <a:pt x="0" y="0"/>
                    <a:pt x="0" y="0"/>
                    <a:pt x="0" y="0"/>
                  </a:cubicBezTo>
                  <a:cubicBezTo>
                    <a:pt x="0" y="0"/>
                    <a:pt x="4" y="2"/>
                    <a:pt x="11" y="2"/>
                  </a:cubicBezTo>
                  <a:cubicBezTo>
                    <a:pt x="14" y="2"/>
                    <a:pt x="18" y="1"/>
                    <a:pt x="23" y="0"/>
                  </a:cubicBezTo>
                </a:path>
              </a:pathLst>
            </a:cu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7" name="Freeform 69"/>
            <p:cNvSpPr/>
            <p:nvPr/>
          </p:nvSpPr>
          <p:spPr bwMode="auto">
            <a:xfrm>
              <a:off x="7014559" y="2358880"/>
              <a:ext cx="124643" cy="325153"/>
            </a:xfrm>
            <a:custGeom>
              <a:avLst/>
              <a:gdLst>
                <a:gd name="T0" fmla="*/ 0 w 10"/>
                <a:gd name="T1" fmla="*/ 20 h 25"/>
                <a:gd name="T2" fmla="*/ 5 w 10"/>
                <a:gd name="T3" fmla="*/ 25 h 25"/>
                <a:gd name="T4" fmla="*/ 10 w 10"/>
                <a:gd name="T5" fmla="*/ 20 h 25"/>
                <a:gd name="T6" fmla="*/ 10 w 10"/>
                <a:gd name="T7" fmla="*/ 5 h 25"/>
                <a:gd name="T8" fmla="*/ 5 w 10"/>
                <a:gd name="T9" fmla="*/ 0 h 25"/>
                <a:gd name="T10" fmla="*/ 0 w 10"/>
                <a:gd name="T11" fmla="*/ 5 h 25"/>
                <a:gd name="T12" fmla="*/ 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0" y="20"/>
                  </a:moveTo>
                  <a:cubicBezTo>
                    <a:pt x="0" y="23"/>
                    <a:pt x="3" y="25"/>
                    <a:pt x="5" y="25"/>
                  </a:cubicBezTo>
                  <a:cubicBezTo>
                    <a:pt x="8" y="25"/>
                    <a:pt x="10" y="23"/>
                    <a:pt x="10" y="20"/>
                  </a:cubicBezTo>
                  <a:cubicBezTo>
                    <a:pt x="10" y="5"/>
                    <a:pt x="10" y="5"/>
                    <a:pt x="10" y="5"/>
                  </a:cubicBezTo>
                  <a:cubicBezTo>
                    <a:pt x="10" y="2"/>
                    <a:pt x="8" y="0"/>
                    <a:pt x="5" y="0"/>
                  </a:cubicBezTo>
                  <a:cubicBezTo>
                    <a:pt x="3" y="0"/>
                    <a:pt x="0" y="2"/>
                    <a:pt x="0" y="5"/>
                  </a:cubicBezTo>
                  <a:lnTo>
                    <a:pt x="0" y="20"/>
                  </a:lnTo>
                  <a:close/>
                </a:path>
              </a:pathLst>
            </a:custGeom>
            <a:solidFill>
              <a:srgbClr val="F7C2A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8" name="Freeform 70"/>
            <p:cNvSpPr/>
            <p:nvPr/>
          </p:nvSpPr>
          <p:spPr bwMode="auto">
            <a:xfrm>
              <a:off x="7025397" y="2413073"/>
              <a:ext cx="92127" cy="205929"/>
            </a:xfrm>
            <a:custGeom>
              <a:avLst/>
              <a:gdLst>
                <a:gd name="T0" fmla="*/ 3 w 7"/>
                <a:gd name="T1" fmla="*/ 13 h 16"/>
                <a:gd name="T2" fmla="*/ 3 w 7"/>
                <a:gd name="T3" fmla="*/ 4 h 16"/>
                <a:gd name="T4" fmla="*/ 0 w 7"/>
                <a:gd name="T5" fmla="*/ 0 h 16"/>
                <a:gd name="T6" fmla="*/ 1 w 7"/>
                <a:gd name="T7" fmla="*/ 0 h 16"/>
                <a:gd name="T8" fmla="*/ 7 w 7"/>
                <a:gd name="T9" fmla="*/ 4 h 16"/>
                <a:gd name="T10" fmla="*/ 7 w 7"/>
                <a:gd name="T11" fmla="*/ 13 h 16"/>
                <a:gd name="T12" fmla="*/ 2 w 7"/>
                <a:gd name="T13" fmla="*/ 16 h 16"/>
                <a:gd name="T14" fmla="*/ 1 w 7"/>
                <a:gd name="T15" fmla="*/ 16 h 16"/>
                <a:gd name="T16" fmla="*/ 3 w 7"/>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6">
                  <a:moveTo>
                    <a:pt x="3" y="13"/>
                  </a:moveTo>
                  <a:cubicBezTo>
                    <a:pt x="3" y="4"/>
                    <a:pt x="3" y="4"/>
                    <a:pt x="3" y="4"/>
                  </a:cubicBezTo>
                  <a:cubicBezTo>
                    <a:pt x="3" y="2"/>
                    <a:pt x="2" y="1"/>
                    <a:pt x="0" y="0"/>
                  </a:cubicBezTo>
                  <a:cubicBezTo>
                    <a:pt x="0" y="0"/>
                    <a:pt x="0" y="0"/>
                    <a:pt x="1" y="0"/>
                  </a:cubicBezTo>
                  <a:cubicBezTo>
                    <a:pt x="4" y="0"/>
                    <a:pt x="7" y="2"/>
                    <a:pt x="7" y="4"/>
                  </a:cubicBezTo>
                  <a:cubicBezTo>
                    <a:pt x="7" y="13"/>
                    <a:pt x="7" y="13"/>
                    <a:pt x="7" y="13"/>
                  </a:cubicBezTo>
                  <a:cubicBezTo>
                    <a:pt x="7" y="15"/>
                    <a:pt x="6" y="16"/>
                    <a:pt x="2" y="16"/>
                  </a:cubicBezTo>
                  <a:cubicBezTo>
                    <a:pt x="2" y="16"/>
                    <a:pt x="1" y="16"/>
                    <a:pt x="1" y="16"/>
                  </a:cubicBezTo>
                  <a:cubicBezTo>
                    <a:pt x="4" y="16"/>
                    <a:pt x="3" y="15"/>
                    <a:pt x="3"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99" name="Freeform 71"/>
            <p:cNvSpPr/>
            <p:nvPr/>
          </p:nvSpPr>
          <p:spPr bwMode="auto">
            <a:xfrm>
              <a:off x="5508020" y="2358880"/>
              <a:ext cx="130061" cy="325153"/>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7C2A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0" name="Freeform 72"/>
            <p:cNvSpPr/>
            <p:nvPr/>
          </p:nvSpPr>
          <p:spPr bwMode="auto">
            <a:xfrm>
              <a:off x="5535115" y="2413073"/>
              <a:ext cx="102967" cy="205929"/>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1" name="Freeform 73"/>
            <p:cNvSpPr/>
            <p:nvPr/>
          </p:nvSpPr>
          <p:spPr bwMode="auto">
            <a:xfrm>
              <a:off x="6136647" y="2786995"/>
              <a:ext cx="384766" cy="325153"/>
            </a:xfrm>
            <a:custGeom>
              <a:avLst/>
              <a:gdLst>
                <a:gd name="T0" fmla="*/ 0 w 30"/>
                <a:gd name="T1" fmla="*/ 0 h 25"/>
                <a:gd name="T2" fmla="*/ 30 w 30"/>
                <a:gd name="T3" fmla="*/ 0 h 25"/>
                <a:gd name="T4" fmla="*/ 0 w 30"/>
                <a:gd name="T5" fmla="*/ 0 h 25"/>
              </a:gdLst>
              <a:ahLst/>
              <a:cxnLst>
                <a:cxn ang="0">
                  <a:pos x="T0" y="T1"/>
                </a:cxn>
                <a:cxn ang="0">
                  <a:pos x="T2" y="T3"/>
                </a:cxn>
                <a:cxn ang="0">
                  <a:pos x="T4" y="T5"/>
                </a:cxn>
              </a:cxnLst>
              <a:rect l="0" t="0" r="r" b="b"/>
              <a:pathLst>
                <a:path w="30" h="25">
                  <a:moveTo>
                    <a:pt x="0" y="0"/>
                  </a:moveTo>
                  <a:cubicBezTo>
                    <a:pt x="0" y="0"/>
                    <a:pt x="9" y="15"/>
                    <a:pt x="30" y="0"/>
                  </a:cubicBezTo>
                  <a:cubicBezTo>
                    <a:pt x="30" y="0"/>
                    <a:pt x="10" y="25"/>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2" name="Freeform 74"/>
            <p:cNvSpPr/>
            <p:nvPr/>
          </p:nvSpPr>
          <p:spPr bwMode="auto">
            <a:xfrm>
              <a:off x="5865687" y="2331783"/>
              <a:ext cx="233028" cy="108384"/>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3" name="Freeform 75"/>
            <p:cNvSpPr/>
            <p:nvPr/>
          </p:nvSpPr>
          <p:spPr bwMode="auto">
            <a:xfrm>
              <a:off x="5583890" y="1600192"/>
              <a:ext cx="1544475" cy="991716"/>
            </a:xfrm>
            <a:custGeom>
              <a:avLst/>
              <a:gdLst>
                <a:gd name="T0" fmla="*/ 0 w 120"/>
                <a:gd name="T1" fmla="*/ 77 h 77"/>
                <a:gd name="T2" fmla="*/ 4 w 120"/>
                <a:gd name="T3" fmla="*/ 77 h 77"/>
                <a:gd name="T4" fmla="*/ 4 w 120"/>
                <a:gd name="T5" fmla="*/ 68 h 77"/>
                <a:gd name="T6" fmla="*/ 21 w 120"/>
                <a:gd name="T7" fmla="*/ 38 h 77"/>
                <a:gd name="T8" fmla="*/ 92 w 120"/>
                <a:gd name="T9" fmla="*/ 38 h 77"/>
                <a:gd name="T10" fmla="*/ 112 w 120"/>
                <a:gd name="T11" fmla="*/ 68 h 77"/>
                <a:gd name="T12" fmla="*/ 112 w 120"/>
                <a:gd name="T13" fmla="*/ 77 h 77"/>
                <a:gd name="T14" fmla="*/ 116 w 120"/>
                <a:gd name="T15" fmla="*/ 77 h 77"/>
                <a:gd name="T16" fmla="*/ 116 w 120"/>
                <a:gd name="T17" fmla="*/ 68 h 77"/>
                <a:gd name="T18" fmla="*/ 97 w 120"/>
                <a:gd name="T19" fmla="*/ 19 h 77"/>
                <a:gd name="T20" fmla="*/ 60 w 120"/>
                <a:gd name="T21" fmla="*/ 12 h 77"/>
                <a:gd name="T22" fmla="*/ 61 w 120"/>
                <a:gd name="T23" fmla="*/ 0 h 77"/>
                <a:gd name="T24" fmla="*/ 37 w 120"/>
                <a:gd name="T25" fmla="*/ 14 h 77"/>
                <a:gd name="T26" fmla="*/ 26 w 120"/>
                <a:gd name="T27" fmla="*/ 19 h 77"/>
                <a:gd name="T28" fmla="*/ 0 w 120"/>
                <a:gd name="T29" fmla="*/ 67 h 77"/>
                <a:gd name="T30" fmla="*/ 0 w 120"/>
                <a:gd name="T31"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77">
                  <a:moveTo>
                    <a:pt x="0" y="77"/>
                  </a:moveTo>
                  <a:cubicBezTo>
                    <a:pt x="4" y="77"/>
                    <a:pt x="4" y="77"/>
                    <a:pt x="4" y="77"/>
                  </a:cubicBezTo>
                  <a:cubicBezTo>
                    <a:pt x="4" y="77"/>
                    <a:pt x="4" y="69"/>
                    <a:pt x="4" y="68"/>
                  </a:cubicBezTo>
                  <a:cubicBezTo>
                    <a:pt x="5" y="61"/>
                    <a:pt x="11" y="37"/>
                    <a:pt x="21" y="38"/>
                  </a:cubicBezTo>
                  <a:cubicBezTo>
                    <a:pt x="40" y="39"/>
                    <a:pt x="75" y="41"/>
                    <a:pt x="92" y="38"/>
                  </a:cubicBezTo>
                  <a:cubicBezTo>
                    <a:pt x="98" y="37"/>
                    <a:pt x="111" y="49"/>
                    <a:pt x="112" y="68"/>
                  </a:cubicBezTo>
                  <a:cubicBezTo>
                    <a:pt x="112" y="69"/>
                    <a:pt x="112" y="76"/>
                    <a:pt x="112" y="77"/>
                  </a:cubicBezTo>
                  <a:cubicBezTo>
                    <a:pt x="116" y="77"/>
                    <a:pt x="116" y="77"/>
                    <a:pt x="116" y="77"/>
                  </a:cubicBezTo>
                  <a:cubicBezTo>
                    <a:pt x="116" y="77"/>
                    <a:pt x="115" y="69"/>
                    <a:pt x="116" y="68"/>
                  </a:cubicBezTo>
                  <a:cubicBezTo>
                    <a:pt x="117" y="60"/>
                    <a:pt x="120" y="33"/>
                    <a:pt x="97" y="19"/>
                  </a:cubicBezTo>
                  <a:cubicBezTo>
                    <a:pt x="90" y="14"/>
                    <a:pt x="70" y="8"/>
                    <a:pt x="60" y="12"/>
                  </a:cubicBezTo>
                  <a:cubicBezTo>
                    <a:pt x="60" y="12"/>
                    <a:pt x="56" y="9"/>
                    <a:pt x="61" y="0"/>
                  </a:cubicBezTo>
                  <a:cubicBezTo>
                    <a:pt x="61" y="0"/>
                    <a:pt x="37" y="5"/>
                    <a:pt x="37" y="14"/>
                  </a:cubicBezTo>
                  <a:cubicBezTo>
                    <a:pt x="37" y="14"/>
                    <a:pt x="26" y="11"/>
                    <a:pt x="26" y="19"/>
                  </a:cubicBezTo>
                  <a:cubicBezTo>
                    <a:pt x="26" y="19"/>
                    <a:pt x="2" y="21"/>
                    <a:pt x="0" y="67"/>
                  </a:cubicBezTo>
                  <a:cubicBezTo>
                    <a:pt x="0" y="68"/>
                    <a:pt x="0" y="76"/>
                    <a:pt x="0" y="77"/>
                  </a:cubicBezTo>
                  <a:close/>
                </a:path>
              </a:pathLst>
            </a:custGeom>
            <a:solidFill>
              <a:srgbClr val="755243"/>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4" name="Freeform 76"/>
            <p:cNvSpPr/>
            <p:nvPr/>
          </p:nvSpPr>
          <p:spPr bwMode="auto">
            <a:xfrm>
              <a:off x="6255871" y="2619002"/>
              <a:ext cx="75868" cy="113806"/>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5" name="Freeform 77"/>
            <p:cNvSpPr/>
            <p:nvPr/>
          </p:nvSpPr>
          <p:spPr bwMode="auto">
            <a:xfrm>
              <a:off x="5903621" y="2413073"/>
              <a:ext cx="249283" cy="216769"/>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6" name="Oval 78"/>
            <p:cNvSpPr>
              <a:spLocks noChangeArrowheads="1"/>
            </p:cNvSpPr>
            <p:nvPr/>
          </p:nvSpPr>
          <p:spPr bwMode="auto">
            <a:xfrm>
              <a:off x="5968650" y="2440165"/>
              <a:ext cx="157158" cy="151738"/>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7" name="Oval 79"/>
            <p:cNvSpPr>
              <a:spLocks noChangeArrowheads="1"/>
            </p:cNvSpPr>
            <p:nvPr/>
          </p:nvSpPr>
          <p:spPr bwMode="auto">
            <a:xfrm>
              <a:off x="5995749" y="2478103"/>
              <a:ext cx="37936" cy="3793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8" name="Freeform 80"/>
            <p:cNvSpPr/>
            <p:nvPr/>
          </p:nvSpPr>
          <p:spPr bwMode="auto">
            <a:xfrm>
              <a:off x="6499732" y="2331783"/>
              <a:ext cx="227606" cy="108384"/>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09" name="Freeform 81"/>
            <p:cNvSpPr/>
            <p:nvPr/>
          </p:nvSpPr>
          <p:spPr bwMode="auto">
            <a:xfrm>
              <a:off x="6434702" y="2413073"/>
              <a:ext cx="254705" cy="216769"/>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0" name="Oval 82"/>
            <p:cNvSpPr>
              <a:spLocks noChangeArrowheads="1"/>
            </p:cNvSpPr>
            <p:nvPr/>
          </p:nvSpPr>
          <p:spPr bwMode="auto">
            <a:xfrm>
              <a:off x="6472638" y="2440165"/>
              <a:ext cx="151738" cy="151738"/>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1" name="Oval 83"/>
            <p:cNvSpPr>
              <a:spLocks noChangeArrowheads="1"/>
            </p:cNvSpPr>
            <p:nvPr/>
          </p:nvSpPr>
          <p:spPr bwMode="auto">
            <a:xfrm>
              <a:off x="6564763" y="2478103"/>
              <a:ext cx="37936" cy="3793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2" name="Freeform 84"/>
            <p:cNvSpPr/>
            <p:nvPr/>
          </p:nvSpPr>
          <p:spPr bwMode="auto">
            <a:xfrm rot="2508972">
              <a:off x="8112184" y="3571648"/>
              <a:ext cx="709917" cy="709916"/>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7C2AB"/>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3" name="Freeform 85"/>
            <p:cNvSpPr/>
            <p:nvPr/>
          </p:nvSpPr>
          <p:spPr bwMode="auto">
            <a:xfrm>
              <a:off x="5071771" y="4542816"/>
              <a:ext cx="449796" cy="23302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4" name="Freeform 86"/>
            <p:cNvSpPr/>
            <p:nvPr/>
          </p:nvSpPr>
          <p:spPr bwMode="auto">
            <a:xfrm>
              <a:off x="4722233" y="4737908"/>
              <a:ext cx="1056747" cy="661143"/>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5" name="Freeform 87"/>
            <p:cNvSpPr/>
            <p:nvPr/>
          </p:nvSpPr>
          <p:spPr bwMode="auto">
            <a:xfrm>
              <a:off x="5209962" y="5025129"/>
              <a:ext cx="102967" cy="124643"/>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6" name="Freeform 88"/>
            <p:cNvSpPr/>
            <p:nvPr/>
          </p:nvSpPr>
          <p:spPr bwMode="auto">
            <a:xfrm>
              <a:off x="4733072" y="4737908"/>
              <a:ext cx="1045907" cy="455212"/>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7" name="Freeform 89"/>
            <p:cNvSpPr/>
            <p:nvPr/>
          </p:nvSpPr>
          <p:spPr bwMode="auto">
            <a:xfrm>
              <a:off x="5209962" y="5008870"/>
              <a:ext cx="102967" cy="140899"/>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8" name="Freeform 90"/>
            <p:cNvSpPr/>
            <p:nvPr/>
          </p:nvSpPr>
          <p:spPr bwMode="auto">
            <a:xfrm>
              <a:off x="5069063" y="4672878"/>
              <a:ext cx="54191" cy="81290"/>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19" name="Freeform 91"/>
            <p:cNvSpPr/>
            <p:nvPr/>
          </p:nvSpPr>
          <p:spPr bwMode="auto">
            <a:xfrm>
              <a:off x="5123254" y="4569915"/>
              <a:ext cx="140899" cy="102967"/>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0" name="Freeform 92"/>
            <p:cNvSpPr/>
            <p:nvPr/>
          </p:nvSpPr>
          <p:spPr bwMode="auto">
            <a:xfrm>
              <a:off x="4787264" y="4737908"/>
              <a:ext cx="254705" cy="16259"/>
            </a:xfrm>
            <a:custGeom>
              <a:avLst/>
              <a:gdLst>
                <a:gd name="T0" fmla="*/ 0 w 20"/>
                <a:gd name="T1" fmla="*/ 0 h 1"/>
                <a:gd name="T2" fmla="*/ 0 w 20"/>
                <a:gd name="T3" fmla="*/ 0 h 1"/>
                <a:gd name="T4" fmla="*/ 0 w 20"/>
                <a:gd name="T5" fmla="*/ 0 h 1"/>
                <a:gd name="T6" fmla="*/ 0 w 20"/>
                <a:gd name="T7" fmla="*/ 0 h 1"/>
                <a:gd name="T8" fmla="*/ 20 w 20"/>
                <a:gd name="T9" fmla="*/ 1 h 1"/>
                <a:gd name="T10" fmla="*/ 20 w 20"/>
                <a:gd name="T11" fmla="*/ 1 h 1"/>
                <a:gd name="T12" fmla="*/ 0 w 20"/>
                <a:gd name="T13" fmla="*/ 0 h 1"/>
                <a:gd name="T14" fmla="*/ 0 w 20"/>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
                  <a:moveTo>
                    <a:pt x="0" y="0"/>
                  </a:moveTo>
                  <a:cubicBezTo>
                    <a:pt x="0" y="0"/>
                    <a:pt x="0" y="0"/>
                    <a:pt x="0" y="0"/>
                  </a:cubicBezTo>
                  <a:cubicBezTo>
                    <a:pt x="0" y="0"/>
                    <a:pt x="0" y="0"/>
                    <a:pt x="0" y="0"/>
                  </a:cubicBezTo>
                  <a:cubicBezTo>
                    <a:pt x="0" y="0"/>
                    <a:pt x="0" y="0"/>
                    <a:pt x="0" y="0"/>
                  </a:cubicBezTo>
                  <a:cubicBezTo>
                    <a:pt x="20" y="1"/>
                    <a:pt x="20" y="1"/>
                    <a:pt x="20" y="1"/>
                  </a:cubicBezTo>
                  <a:cubicBezTo>
                    <a:pt x="20" y="1"/>
                    <a:pt x="20" y="1"/>
                    <a:pt x="20" y="1"/>
                  </a:cubicBezTo>
                  <a:cubicBezTo>
                    <a:pt x="0" y="0"/>
                    <a:pt x="0" y="0"/>
                    <a:pt x="0" y="0"/>
                  </a:cubicBezTo>
                  <a:cubicBezTo>
                    <a:pt x="0" y="0"/>
                    <a:pt x="0" y="0"/>
                    <a:pt x="0" y="0"/>
                  </a:cubicBezTo>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1" name="Freeform 93"/>
            <p:cNvSpPr>
              <a:spLocks noEditPoints="1"/>
            </p:cNvSpPr>
            <p:nvPr/>
          </p:nvSpPr>
          <p:spPr bwMode="auto">
            <a:xfrm>
              <a:off x="4722233" y="4737908"/>
              <a:ext cx="525665" cy="634049"/>
            </a:xfrm>
            <a:custGeom>
              <a:avLst/>
              <a:gdLst>
                <a:gd name="T0" fmla="*/ 1 w 41"/>
                <a:gd name="T1" fmla="*/ 8 h 49"/>
                <a:gd name="T2" fmla="*/ 0 w 41"/>
                <a:gd name="T3" fmla="*/ 44 h 49"/>
                <a:gd name="T4" fmla="*/ 3 w 41"/>
                <a:gd name="T5" fmla="*/ 48 h 49"/>
                <a:gd name="T6" fmla="*/ 40 w 41"/>
                <a:gd name="T7" fmla="*/ 49 h 49"/>
                <a:gd name="T8" fmla="*/ 41 w 41"/>
                <a:gd name="T9" fmla="*/ 32 h 49"/>
                <a:gd name="T10" fmla="*/ 38 w 41"/>
                <a:gd name="T11" fmla="*/ 32 h 49"/>
                <a:gd name="T12" fmla="*/ 38 w 41"/>
                <a:gd name="T13" fmla="*/ 24 h 49"/>
                <a:gd name="T14" fmla="*/ 1 w 41"/>
                <a:gd name="T15" fmla="*/ 8 h 49"/>
                <a:gd name="T16" fmla="*/ 5 w 41"/>
                <a:gd name="T17" fmla="*/ 0 h 49"/>
                <a:gd name="T18" fmla="*/ 5 w 41"/>
                <a:gd name="T19" fmla="*/ 0 h 49"/>
                <a:gd name="T20" fmla="*/ 5 w 41"/>
                <a:gd name="T21" fmla="*/ 0 h 49"/>
                <a:gd name="T22" fmla="*/ 5 w 41"/>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49">
                  <a:moveTo>
                    <a:pt x="1" y="8"/>
                  </a:moveTo>
                  <a:cubicBezTo>
                    <a:pt x="0" y="44"/>
                    <a:pt x="0" y="44"/>
                    <a:pt x="0" y="44"/>
                  </a:cubicBezTo>
                  <a:cubicBezTo>
                    <a:pt x="0" y="46"/>
                    <a:pt x="1" y="48"/>
                    <a:pt x="3" y="48"/>
                  </a:cubicBezTo>
                  <a:cubicBezTo>
                    <a:pt x="40" y="49"/>
                    <a:pt x="40" y="49"/>
                    <a:pt x="40" y="49"/>
                  </a:cubicBezTo>
                  <a:cubicBezTo>
                    <a:pt x="41" y="32"/>
                    <a:pt x="41" y="32"/>
                    <a:pt x="41" y="32"/>
                  </a:cubicBezTo>
                  <a:cubicBezTo>
                    <a:pt x="38" y="32"/>
                    <a:pt x="38" y="32"/>
                    <a:pt x="38" y="32"/>
                  </a:cubicBezTo>
                  <a:cubicBezTo>
                    <a:pt x="38" y="24"/>
                    <a:pt x="38" y="24"/>
                    <a:pt x="38" y="24"/>
                  </a:cubicBezTo>
                  <a:cubicBezTo>
                    <a:pt x="23" y="22"/>
                    <a:pt x="10" y="15"/>
                    <a:pt x="1" y="8"/>
                  </a:cubicBezTo>
                  <a:moveTo>
                    <a:pt x="5" y="0"/>
                  </a:moveTo>
                  <a:cubicBezTo>
                    <a:pt x="5" y="0"/>
                    <a:pt x="5" y="0"/>
                    <a:pt x="5" y="0"/>
                  </a:cubicBezTo>
                  <a:cubicBezTo>
                    <a:pt x="5" y="0"/>
                    <a:pt x="5" y="0"/>
                    <a:pt x="5" y="0"/>
                  </a:cubicBezTo>
                  <a:cubicBezTo>
                    <a:pt x="5" y="0"/>
                    <a:pt x="5" y="0"/>
                    <a:pt x="5" y="0"/>
                  </a:cubicBezTo>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2" name="Freeform 94"/>
            <p:cNvSpPr/>
            <p:nvPr/>
          </p:nvSpPr>
          <p:spPr bwMode="auto">
            <a:xfrm>
              <a:off x="4733072" y="4737908"/>
              <a:ext cx="531082" cy="308896"/>
            </a:xfrm>
            <a:custGeom>
              <a:avLst/>
              <a:gdLst>
                <a:gd name="T0" fmla="*/ 4 w 41"/>
                <a:gd name="T1" fmla="*/ 0 h 24"/>
                <a:gd name="T2" fmla="*/ 0 w 41"/>
                <a:gd name="T3" fmla="*/ 3 h 24"/>
                <a:gd name="T4" fmla="*/ 0 w 41"/>
                <a:gd name="T5" fmla="*/ 8 h 24"/>
                <a:gd name="T6" fmla="*/ 0 w 41"/>
                <a:gd name="T7" fmla="*/ 8 h 24"/>
                <a:gd name="T8" fmla="*/ 37 w 41"/>
                <a:gd name="T9" fmla="*/ 24 h 24"/>
                <a:gd name="T10" fmla="*/ 38 w 41"/>
                <a:gd name="T11" fmla="*/ 24 h 24"/>
                <a:gd name="T12" fmla="*/ 38 w 41"/>
                <a:gd name="T13" fmla="*/ 21 h 24"/>
                <a:gd name="T14" fmla="*/ 40 w 41"/>
                <a:gd name="T15" fmla="*/ 21 h 24"/>
                <a:gd name="T16" fmla="*/ 41 w 41"/>
                <a:gd name="T17" fmla="*/ 1 h 24"/>
                <a:gd name="T18" fmla="*/ 26 w 41"/>
                <a:gd name="T19" fmla="*/ 1 h 24"/>
                <a:gd name="T20" fmla="*/ 26 w 41"/>
                <a:gd name="T21" fmla="*/ 1 h 24"/>
                <a:gd name="T22" fmla="*/ 26 w 41"/>
                <a:gd name="T23" fmla="*/ 1 h 24"/>
                <a:gd name="T24" fmla="*/ 24 w 41"/>
                <a:gd name="T25" fmla="*/ 1 h 24"/>
                <a:gd name="T26" fmla="*/ 4 w 41"/>
                <a:gd name="T27" fmla="*/ 0 h 24"/>
                <a:gd name="T28" fmla="*/ 4 w 41"/>
                <a:gd name="T29" fmla="*/ 0 h 24"/>
                <a:gd name="T30" fmla="*/ 4 w 41"/>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 h="24">
                  <a:moveTo>
                    <a:pt x="4" y="0"/>
                  </a:moveTo>
                  <a:cubicBezTo>
                    <a:pt x="2" y="0"/>
                    <a:pt x="0" y="1"/>
                    <a:pt x="0" y="3"/>
                  </a:cubicBezTo>
                  <a:cubicBezTo>
                    <a:pt x="0" y="8"/>
                    <a:pt x="0" y="8"/>
                    <a:pt x="0" y="8"/>
                  </a:cubicBezTo>
                  <a:cubicBezTo>
                    <a:pt x="0" y="8"/>
                    <a:pt x="0" y="8"/>
                    <a:pt x="0" y="8"/>
                  </a:cubicBezTo>
                  <a:cubicBezTo>
                    <a:pt x="9" y="15"/>
                    <a:pt x="22" y="22"/>
                    <a:pt x="37" y="24"/>
                  </a:cubicBezTo>
                  <a:cubicBezTo>
                    <a:pt x="38" y="24"/>
                    <a:pt x="38" y="24"/>
                    <a:pt x="38" y="24"/>
                  </a:cubicBezTo>
                  <a:cubicBezTo>
                    <a:pt x="38" y="22"/>
                    <a:pt x="38" y="21"/>
                    <a:pt x="38" y="21"/>
                  </a:cubicBezTo>
                  <a:cubicBezTo>
                    <a:pt x="40" y="21"/>
                    <a:pt x="40" y="21"/>
                    <a:pt x="40" y="21"/>
                  </a:cubicBezTo>
                  <a:cubicBezTo>
                    <a:pt x="41" y="1"/>
                    <a:pt x="41" y="1"/>
                    <a:pt x="41" y="1"/>
                  </a:cubicBezTo>
                  <a:cubicBezTo>
                    <a:pt x="26" y="1"/>
                    <a:pt x="26" y="1"/>
                    <a:pt x="26" y="1"/>
                  </a:cubicBezTo>
                  <a:cubicBezTo>
                    <a:pt x="26" y="1"/>
                    <a:pt x="26" y="1"/>
                    <a:pt x="26" y="1"/>
                  </a:cubicBezTo>
                  <a:cubicBezTo>
                    <a:pt x="26" y="1"/>
                    <a:pt x="26" y="1"/>
                    <a:pt x="26" y="1"/>
                  </a:cubicBezTo>
                  <a:cubicBezTo>
                    <a:pt x="24" y="1"/>
                    <a:pt x="24" y="1"/>
                    <a:pt x="24" y="1"/>
                  </a:cubicBezTo>
                  <a:cubicBezTo>
                    <a:pt x="4" y="0"/>
                    <a:pt x="4" y="0"/>
                    <a:pt x="4" y="0"/>
                  </a:cubicBezTo>
                  <a:cubicBezTo>
                    <a:pt x="4" y="0"/>
                    <a:pt x="4" y="0"/>
                    <a:pt x="4" y="0"/>
                  </a:cubicBezTo>
                  <a:cubicBezTo>
                    <a:pt x="4" y="0"/>
                    <a:pt x="4" y="0"/>
                    <a:pt x="4" y="0"/>
                  </a:cubicBezTo>
                </a:path>
              </a:pathLst>
            </a:custGeom>
            <a:solidFill>
              <a:srgbClr val="5E5E5E"/>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3" name="Freeform 95"/>
            <p:cNvSpPr/>
            <p:nvPr/>
          </p:nvSpPr>
          <p:spPr bwMode="auto">
            <a:xfrm>
              <a:off x="5140487" y="4353147"/>
              <a:ext cx="346828" cy="373926"/>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7C2AB"/>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4" name="Rectangle 96"/>
            <p:cNvSpPr>
              <a:spLocks noChangeArrowheads="1"/>
            </p:cNvSpPr>
            <p:nvPr/>
          </p:nvSpPr>
          <p:spPr bwMode="auto">
            <a:xfrm>
              <a:off x="5106999" y="4309793"/>
              <a:ext cx="325153" cy="43354"/>
            </a:xfrm>
            <a:prstGeom prst="rect">
              <a:avLst/>
            </a:prstGeom>
            <a:solidFill>
              <a:sysClr val="window" lastClr="FFFFFF"/>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5" name="Freeform 97"/>
            <p:cNvSpPr/>
            <p:nvPr/>
          </p:nvSpPr>
          <p:spPr bwMode="auto">
            <a:xfrm>
              <a:off x="5079900" y="3030860"/>
              <a:ext cx="514827" cy="127893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sp>
          <p:nvSpPr>
            <p:cNvPr id="127" name="Freeform 99"/>
            <p:cNvSpPr/>
            <p:nvPr/>
          </p:nvSpPr>
          <p:spPr bwMode="auto">
            <a:xfrm rot="2664520">
              <a:off x="6886262" y="2961681"/>
              <a:ext cx="1349384" cy="915848"/>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84848"/>
            </a:solidFill>
            <a:ln>
              <a:noFill/>
            </a:ln>
          </p:spPr>
          <p:txBody>
            <a:bodyPr vert="horz" wrap="square" lIns="68580" tIns="34290" rIns="68580" bIns="34290" numCol="1" anchor="t" anchorCtr="0" compatLnSpc="1"/>
            <a:lstStyle/>
            <a:p>
              <a:pPr defTabSz="685800">
                <a:defRPr/>
              </a:pPr>
              <a:endParaRPr lang="en-US" sz="1350" kern="0">
                <a:solidFill>
                  <a:prstClr val="black"/>
                </a:solidFill>
                <a:latin typeface="Lato Light"/>
              </a:endParaRPr>
            </a:p>
          </p:txBody>
        </p:sp>
      </p:grpSp>
      <p:grpSp>
        <p:nvGrpSpPr>
          <p:cNvPr id="145" name="群組 144"/>
          <p:cNvGrpSpPr/>
          <p:nvPr/>
        </p:nvGrpSpPr>
        <p:grpSpPr>
          <a:xfrm>
            <a:off x="1626588" y="2012028"/>
            <a:ext cx="7448383" cy="3577212"/>
            <a:chOff x="4007744" y="4097980"/>
            <a:chExt cx="4996578" cy="1557814"/>
          </a:xfrm>
        </p:grpSpPr>
        <p:sp>
          <p:nvSpPr>
            <p:cNvPr id="133" name="Freeform 9">
              <a:extLst>
                <a:ext uri="{FF2B5EF4-FFF2-40B4-BE49-F238E27FC236}">
                  <a16:creationId xmlns:a16="http://schemas.microsoft.com/office/drawing/2014/main" id="{6867CEF5-6DF9-4C88-9695-CFCE51B16B7D}"/>
                </a:ext>
              </a:extLst>
            </p:cNvPr>
            <p:cNvSpPr/>
            <p:nvPr/>
          </p:nvSpPr>
          <p:spPr bwMode="auto">
            <a:xfrm>
              <a:off x="4007744" y="4097981"/>
              <a:ext cx="1990725" cy="1557338"/>
            </a:xfrm>
            <a:custGeom>
              <a:avLst/>
              <a:gdLst/>
              <a:ahLst/>
              <a:cxnLst>
                <a:cxn ang="0">
                  <a:pos x="669" y="221"/>
                </a:cxn>
                <a:cxn ang="0">
                  <a:pos x="454" y="63"/>
                </a:cxn>
                <a:cxn ang="0">
                  <a:pos x="432" y="47"/>
                </a:cxn>
                <a:cxn ang="0">
                  <a:pos x="279" y="0"/>
                </a:cxn>
                <a:cxn ang="0">
                  <a:pos x="211" y="9"/>
                </a:cxn>
                <a:cxn ang="0">
                  <a:pos x="0" y="279"/>
                </a:cxn>
                <a:cxn ang="0">
                  <a:pos x="211" y="549"/>
                </a:cxn>
                <a:cxn ang="0">
                  <a:pos x="279" y="557"/>
                </a:cxn>
                <a:cxn ang="0">
                  <a:pos x="432" y="511"/>
                </a:cxn>
                <a:cxn ang="0">
                  <a:pos x="454" y="495"/>
                </a:cxn>
                <a:cxn ang="0">
                  <a:pos x="669" y="337"/>
                </a:cxn>
                <a:cxn ang="0">
                  <a:pos x="669" y="221"/>
                </a:cxn>
              </a:cxnLst>
              <a:rect l="0" t="0" r="r" b="b"/>
              <a:pathLst>
                <a:path w="712" h="557">
                  <a:moveTo>
                    <a:pt x="669" y="221"/>
                  </a:moveTo>
                  <a:cubicBezTo>
                    <a:pt x="454" y="63"/>
                    <a:pt x="454" y="63"/>
                    <a:pt x="454" y="63"/>
                  </a:cubicBezTo>
                  <a:cubicBezTo>
                    <a:pt x="447" y="57"/>
                    <a:pt x="440" y="52"/>
                    <a:pt x="432" y="47"/>
                  </a:cubicBezTo>
                  <a:cubicBezTo>
                    <a:pt x="388" y="17"/>
                    <a:pt x="336" y="0"/>
                    <a:pt x="279" y="0"/>
                  </a:cubicBezTo>
                  <a:cubicBezTo>
                    <a:pt x="255" y="0"/>
                    <a:pt x="233" y="3"/>
                    <a:pt x="211" y="9"/>
                  </a:cubicBezTo>
                  <a:cubicBezTo>
                    <a:pt x="90" y="39"/>
                    <a:pt x="0" y="148"/>
                    <a:pt x="0" y="279"/>
                  </a:cubicBezTo>
                  <a:cubicBezTo>
                    <a:pt x="0" y="409"/>
                    <a:pt x="90" y="518"/>
                    <a:pt x="211" y="549"/>
                  </a:cubicBezTo>
                  <a:cubicBezTo>
                    <a:pt x="233" y="554"/>
                    <a:pt x="255" y="557"/>
                    <a:pt x="279" y="557"/>
                  </a:cubicBezTo>
                  <a:cubicBezTo>
                    <a:pt x="336" y="557"/>
                    <a:pt x="388" y="540"/>
                    <a:pt x="432" y="511"/>
                  </a:cubicBezTo>
                  <a:cubicBezTo>
                    <a:pt x="440" y="506"/>
                    <a:pt x="447" y="500"/>
                    <a:pt x="454" y="495"/>
                  </a:cubicBezTo>
                  <a:cubicBezTo>
                    <a:pt x="669" y="337"/>
                    <a:pt x="669" y="337"/>
                    <a:pt x="669" y="337"/>
                  </a:cubicBezTo>
                  <a:cubicBezTo>
                    <a:pt x="712" y="305"/>
                    <a:pt x="712" y="253"/>
                    <a:pt x="669" y="221"/>
                  </a:cubicBezTo>
                  <a:close/>
                </a:path>
              </a:pathLst>
            </a:custGeom>
            <a:blipFill dpi="0" rotWithShape="1">
              <a:blip r:embed="rId3"/>
              <a:srcRect/>
              <a:tile tx="0" ty="0" sx="100000" sy="100000" flip="none" algn="ctr"/>
            </a:blipFill>
            <a:ln w="12700" cap="flat" cmpd="sng" algn="ctr">
              <a:noFill/>
              <a:prstDash val="solid"/>
              <a:miter lim="800000"/>
            </a:ln>
            <a:effectLst/>
          </p:spPr>
          <p:txBody>
            <a:bodyPr anchor="ctr"/>
            <a:lstStyle/>
            <a:p>
              <a:pPr algn="ctr" defTabSz="685800">
                <a:defRPr/>
              </a:pPr>
              <a:endParaRPr lang="en-US" sz="760" kern="0" dirty="0">
                <a:solidFill>
                  <a:prstClr val="white"/>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34" name="Freeform 6">
              <a:extLst>
                <a:ext uri="{FF2B5EF4-FFF2-40B4-BE49-F238E27FC236}">
                  <a16:creationId xmlns:a16="http://schemas.microsoft.com/office/drawing/2014/main" id="{3FC114F0-E8D5-4615-9BE7-D0834A9FB1F6}"/>
                </a:ext>
              </a:extLst>
            </p:cNvPr>
            <p:cNvSpPr/>
            <p:nvPr/>
          </p:nvSpPr>
          <p:spPr bwMode="auto">
            <a:xfrm>
              <a:off x="5614135" y="4098456"/>
              <a:ext cx="1882379" cy="1557338"/>
            </a:xfrm>
            <a:custGeom>
              <a:avLst/>
              <a:gdLst/>
              <a:ahLst/>
              <a:cxnLst>
                <a:cxn ang="0">
                  <a:pos x="629" y="221"/>
                </a:cxn>
                <a:cxn ang="0">
                  <a:pos x="415" y="63"/>
                </a:cxn>
                <a:cxn ang="0">
                  <a:pos x="393" y="47"/>
                </a:cxn>
                <a:cxn ang="0">
                  <a:pos x="239" y="0"/>
                </a:cxn>
                <a:cxn ang="0">
                  <a:pos x="172" y="9"/>
                </a:cxn>
                <a:cxn ang="0">
                  <a:pos x="0" y="137"/>
                </a:cxn>
                <a:cxn ang="0">
                  <a:pos x="98" y="209"/>
                </a:cxn>
                <a:cxn ang="0">
                  <a:pos x="137" y="279"/>
                </a:cxn>
                <a:cxn ang="0">
                  <a:pos x="98" y="349"/>
                </a:cxn>
                <a:cxn ang="0">
                  <a:pos x="0" y="421"/>
                </a:cxn>
                <a:cxn ang="0">
                  <a:pos x="172" y="549"/>
                </a:cxn>
                <a:cxn ang="0">
                  <a:pos x="239" y="557"/>
                </a:cxn>
                <a:cxn ang="0">
                  <a:pos x="393" y="511"/>
                </a:cxn>
                <a:cxn ang="0">
                  <a:pos x="415" y="495"/>
                </a:cxn>
                <a:cxn ang="0">
                  <a:pos x="629" y="337"/>
                </a:cxn>
                <a:cxn ang="0">
                  <a:pos x="629" y="221"/>
                </a:cxn>
              </a:cxnLst>
              <a:rect l="0" t="0" r="r" b="b"/>
              <a:pathLst>
                <a:path w="673" h="557">
                  <a:moveTo>
                    <a:pt x="629" y="221"/>
                  </a:moveTo>
                  <a:cubicBezTo>
                    <a:pt x="415" y="63"/>
                    <a:pt x="415" y="63"/>
                    <a:pt x="415" y="63"/>
                  </a:cubicBezTo>
                  <a:cubicBezTo>
                    <a:pt x="408" y="57"/>
                    <a:pt x="401" y="52"/>
                    <a:pt x="393" y="47"/>
                  </a:cubicBezTo>
                  <a:cubicBezTo>
                    <a:pt x="349" y="17"/>
                    <a:pt x="296" y="0"/>
                    <a:pt x="239" y="0"/>
                  </a:cubicBezTo>
                  <a:cubicBezTo>
                    <a:pt x="216" y="0"/>
                    <a:pt x="193" y="3"/>
                    <a:pt x="172" y="9"/>
                  </a:cubicBezTo>
                  <a:cubicBezTo>
                    <a:pt x="99" y="27"/>
                    <a:pt x="38" y="74"/>
                    <a:pt x="0" y="137"/>
                  </a:cubicBezTo>
                  <a:cubicBezTo>
                    <a:pt x="98" y="209"/>
                    <a:pt x="98" y="209"/>
                    <a:pt x="98" y="209"/>
                  </a:cubicBezTo>
                  <a:cubicBezTo>
                    <a:pt x="123" y="227"/>
                    <a:pt x="137" y="252"/>
                    <a:pt x="137" y="279"/>
                  </a:cubicBezTo>
                  <a:cubicBezTo>
                    <a:pt x="137" y="305"/>
                    <a:pt x="123" y="330"/>
                    <a:pt x="98" y="349"/>
                  </a:cubicBezTo>
                  <a:cubicBezTo>
                    <a:pt x="0" y="421"/>
                    <a:pt x="0" y="421"/>
                    <a:pt x="0" y="421"/>
                  </a:cubicBezTo>
                  <a:cubicBezTo>
                    <a:pt x="38" y="484"/>
                    <a:pt x="99" y="530"/>
                    <a:pt x="172" y="549"/>
                  </a:cubicBezTo>
                  <a:cubicBezTo>
                    <a:pt x="193" y="554"/>
                    <a:pt x="216" y="557"/>
                    <a:pt x="239" y="557"/>
                  </a:cubicBezTo>
                  <a:cubicBezTo>
                    <a:pt x="296" y="557"/>
                    <a:pt x="349" y="540"/>
                    <a:pt x="393" y="511"/>
                  </a:cubicBezTo>
                  <a:cubicBezTo>
                    <a:pt x="401" y="506"/>
                    <a:pt x="408" y="500"/>
                    <a:pt x="415" y="495"/>
                  </a:cubicBezTo>
                  <a:cubicBezTo>
                    <a:pt x="629" y="337"/>
                    <a:pt x="629" y="337"/>
                    <a:pt x="629" y="337"/>
                  </a:cubicBezTo>
                  <a:cubicBezTo>
                    <a:pt x="673" y="305"/>
                    <a:pt x="673" y="253"/>
                    <a:pt x="629" y="221"/>
                  </a:cubicBezTo>
                  <a:close/>
                </a:path>
              </a:pathLst>
            </a:custGeom>
            <a:blipFill>
              <a:blip r:embed="rId4"/>
              <a:stretch>
                <a:fillRect/>
              </a:stretch>
            </a:blipFill>
            <a:ln w="12700" cap="flat" cmpd="sng" algn="ctr">
              <a:noFill/>
              <a:prstDash val="solid"/>
              <a:miter lim="800000"/>
            </a:ln>
            <a:effectLst/>
          </p:spPr>
          <p:txBody>
            <a:bodyPr anchor="ctr"/>
            <a:lstStyle/>
            <a:p>
              <a:pPr algn="ctr" defTabSz="685800">
                <a:defRPr/>
              </a:pPr>
              <a:endParaRPr lang="en-US" sz="760" kern="0" dirty="0">
                <a:solidFill>
                  <a:prstClr val="white"/>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35" name="Freeform 7">
              <a:extLst>
                <a:ext uri="{FF2B5EF4-FFF2-40B4-BE49-F238E27FC236}">
                  <a16:creationId xmlns:a16="http://schemas.microsoft.com/office/drawing/2014/main" id="{8F4B7001-8D9C-48A4-A50C-4B3CAAE4DF13}"/>
                </a:ext>
              </a:extLst>
            </p:cNvPr>
            <p:cNvSpPr/>
            <p:nvPr/>
          </p:nvSpPr>
          <p:spPr bwMode="auto">
            <a:xfrm>
              <a:off x="7121943" y="4097980"/>
              <a:ext cx="1882379" cy="1557338"/>
            </a:xfrm>
            <a:custGeom>
              <a:avLst/>
              <a:gdLst/>
              <a:ahLst/>
              <a:cxnLst>
                <a:cxn ang="0">
                  <a:pos x="629" y="221"/>
                </a:cxn>
                <a:cxn ang="0">
                  <a:pos x="414" y="63"/>
                </a:cxn>
                <a:cxn ang="0">
                  <a:pos x="393" y="47"/>
                </a:cxn>
                <a:cxn ang="0">
                  <a:pos x="239" y="0"/>
                </a:cxn>
                <a:cxn ang="0">
                  <a:pos x="171" y="9"/>
                </a:cxn>
                <a:cxn ang="0">
                  <a:pos x="0" y="137"/>
                </a:cxn>
                <a:cxn ang="0">
                  <a:pos x="98" y="209"/>
                </a:cxn>
                <a:cxn ang="0">
                  <a:pos x="137" y="279"/>
                </a:cxn>
                <a:cxn ang="0">
                  <a:pos x="98" y="349"/>
                </a:cxn>
                <a:cxn ang="0">
                  <a:pos x="0" y="421"/>
                </a:cxn>
                <a:cxn ang="0">
                  <a:pos x="171" y="549"/>
                </a:cxn>
                <a:cxn ang="0">
                  <a:pos x="239" y="557"/>
                </a:cxn>
                <a:cxn ang="0">
                  <a:pos x="393" y="511"/>
                </a:cxn>
                <a:cxn ang="0">
                  <a:pos x="414" y="495"/>
                </a:cxn>
                <a:cxn ang="0">
                  <a:pos x="629" y="337"/>
                </a:cxn>
                <a:cxn ang="0">
                  <a:pos x="629" y="221"/>
                </a:cxn>
              </a:cxnLst>
              <a:rect l="0" t="0" r="r" b="b"/>
              <a:pathLst>
                <a:path w="673" h="557">
                  <a:moveTo>
                    <a:pt x="629" y="221"/>
                  </a:moveTo>
                  <a:cubicBezTo>
                    <a:pt x="414" y="63"/>
                    <a:pt x="414" y="63"/>
                    <a:pt x="414" y="63"/>
                  </a:cubicBezTo>
                  <a:cubicBezTo>
                    <a:pt x="407" y="57"/>
                    <a:pt x="400" y="52"/>
                    <a:pt x="393" y="47"/>
                  </a:cubicBezTo>
                  <a:cubicBezTo>
                    <a:pt x="349" y="17"/>
                    <a:pt x="296" y="0"/>
                    <a:pt x="239" y="0"/>
                  </a:cubicBezTo>
                  <a:cubicBezTo>
                    <a:pt x="216" y="0"/>
                    <a:pt x="193" y="3"/>
                    <a:pt x="171" y="9"/>
                  </a:cubicBezTo>
                  <a:cubicBezTo>
                    <a:pt x="99" y="27"/>
                    <a:pt x="37" y="74"/>
                    <a:pt x="0" y="137"/>
                  </a:cubicBezTo>
                  <a:cubicBezTo>
                    <a:pt x="98" y="209"/>
                    <a:pt x="98" y="209"/>
                    <a:pt x="98" y="209"/>
                  </a:cubicBezTo>
                  <a:cubicBezTo>
                    <a:pt x="123" y="227"/>
                    <a:pt x="137" y="252"/>
                    <a:pt x="137" y="279"/>
                  </a:cubicBezTo>
                  <a:cubicBezTo>
                    <a:pt x="137" y="305"/>
                    <a:pt x="123" y="330"/>
                    <a:pt x="98" y="349"/>
                  </a:cubicBezTo>
                  <a:cubicBezTo>
                    <a:pt x="0" y="421"/>
                    <a:pt x="0" y="421"/>
                    <a:pt x="0" y="421"/>
                  </a:cubicBezTo>
                  <a:cubicBezTo>
                    <a:pt x="37" y="484"/>
                    <a:pt x="99" y="530"/>
                    <a:pt x="171" y="549"/>
                  </a:cubicBezTo>
                  <a:cubicBezTo>
                    <a:pt x="193" y="554"/>
                    <a:pt x="216" y="557"/>
                    <a:pt x="239" y="557"/>
                  </a:cubicBezTo>
                  <a:cubicBezTo>
                    <a:pt x="296" y="557"/>
                    <a:pt x="349" y="540"/>
                    <a:pt x="393" y="511"/>
                  </a:cubicBezTo>
                  <a:cubicBezTo>
                    <a:pt x="400" y="506"/>
                    <a:pt x="407" y="500"/>
                    <a:pt x="414" y="495"/>
                  </a:cubicBezTo>
                  <a:cubicBezTo>
                    <a:pt x="629" y="337"/>
                    <a:pt x="629" y="337"/>
                    <a:pt x="629" y="337"/>
                  </a:cubicBezTo>
                  <a:cubicBezTo>
                    <a:pt x="673" y="305"/>
                    <a:pt x="673" y="253"/>
                    <a:pt x="629" y="221"/>
                  </a:cubicBezTo>
                  <a:close/>
                </a:path>
              </a:pathLst>
            </a:custGeom>
            <a:blipFill>
              <a:blip r:embed="rId3"/>
              <a:tile tx="0" ty="0" sx="100000" sy="100000" flip="none" algn="ctr"/>
            </a:blipFill>
            <a:ln w="12700" cap="flat" cmpd="sng" algn="ctr">
              <a:noFill/>
              <a:prstDash val="solid"/>
              <a:miter lim="800000"/>
            </a:ln>
            <a:effectLst/>
          </p:spPr>
          <p:txBody>
            <a:bodyPr anchor="ctr"/>
            <a:lstStyle/>
            <a:p>
              <a:pPr algn="ctr" defTabSz="685800">
                <a:defRPr/>
              </a:pPr>
              <a:endParaRPr lang="en-US" sz="760" kern="0" dirty="0">
                <a:solidFill>
                  <a:prstClr val="white"/>
                </a:solidFill>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5" name="TextBox 49">
            <a:extLst>
              <a:ext uri="{FF2B5EF4-FFF2-40B4-BE49-F238E27FC236}">
                <a16:creationId xmlns:a16="http://schemas.microsoft.com/office/drawing/2014/main" id="{4CF89C43-576E-8A72-1ABF-7B50FAA9312C}"/>
              </a:ext>
            </a:extLst>
          </p:cNvPr>
          <p:cNvSpPr txBox="1"/>
          <p:nvPr/>
        </p:nvSpPr>
        <p:spPr>
          <a:xfrm>
            <a:off x="2150672" y="3122030"/>
            <a:ext cx="1784452" cy="1176934"/>
          </a:xfrm>
          <a:prstGeom prst="rect">
            <a:avLst/>
          </a:prstGeom>
          <a:noFill/>
          <a:ln w="3175">
            <a:noFill/>
          </a:ln>
        </p:spPr>
        <p:txBody>
          <a:bodyPr wrap="square" lIns="68271" tIns="34136" rIns="68271" bIns="34136">
            <a:spAutoFit/>
          </a:bodyPr>
          <a:lstStyle/>
          <a:p>
            <a:pPr defTabSz="685800">
              <a:spcBef>
                <a:spcPts val="1350"/>
              </a:spcBef>
              <a:buSzPct val="120000"/>
              <a:defRPr/>
            </a:pPr>
            <a:r>
              <a:rPr lang="zh-TW" altLang="en-US" sz="2400" b="1" kern="0" dirty="0">
                <a:solidFill>
                  <a:srgbClr val="002060"/>
                </a:solidFill>
                <a:latin typeface="微軟正黑體" panose="020B0604030504040204" pitchFamily="34" charset="-120"/>
                <a:ea typeface="微軟正黑體" panose="020B0604030504040204" pitchFamily="34" charset="-120"/>
              </a:rPr>
              <a:t>中途離校或長缺學生原因發生時</a:t>
            </a:r>
            <a:endParaRPr lang="en-US" altLang="zh-TW" sz="2400" b="1" kern="0" dirty="0">
              <a:solidFill>
                <a:srgbClr val="002060"/>
              </a:solidFill>
              <a:latin typeface="微軟正黑體" panose="020B0604030504040204" pitchFamily="34" charset="-120"/>
              <a:ea typeface="微軟正黑體" panose="020B0604030504040204" pitchFamily="34" charset="-120"/>
            </a:endParaRPr>
          </a:p>
        </p:txBody>
      </p:sp>
      <p:sp>
        <p:nvSpPr>
          <p:cNvPr id="12" name="矩形 11">
            <a:extLst>
              <a:ext uri="{FF2B5EF4-FFF2-40B4-BE49-F238E27FC236}">
                <a16:creationId xmlns:a16="http://schemas.microsoft.com/office/drawing/2014/main" id="{BC3F7131-C8F1-3D74-3A18-520B2A070E5C}"/>
              </a:ext>
            </a:extLst>
          </p:cNvPr>
          <p:cNvSpPr/>
          <p:nvPr/>
        </p:nvSpPr>
        <p:spPr>
          <a:xfrm>
            <a:off x="4594155" y="2935729"/>
            <a:ext cx="1809604" cy="1938992"/>
          </a:xfrm>
          <a:prstGeom prst="rect">
            <a:avLst/>
          </a:prstGeom>
        </p:spPr>
        <p:txBody>
          <a:bodyPr wrap="square">
            <a:spAutoFit/>
          </a:bodyPr>
          <a:lstStyle/>
          <a:p>
            <a:pPr defTabSz="685800">
              <a:defRPr/>
            </a:pPr>
            <a:r>
              <a:rPr lang="zh-TW" altLang="en-US" sz="2400" b="1" kern="0" dirty="0">
                <a:solidFill>
                  <a:srgbClr val="002060"/>
                </a:solidFill>
                <a:latin typeface="微軟正黑體" panose="020B0604030504040204" pitchFamily="34" charset="-120"/>
                <a:ea typeface="微軟正黑體" panose="020B0604030504040204" pitchFamily="34" charset="-120"/>
              </a:rPr>
              <a:t>導師至學務處填寫通報單並提醒學生辦理復學手續</a:t>
            </a:r>
          </a:p>
        </p:txBody>
      </p:sp>
      <p:sp>
        <p:nvSpPr>
          <p:cNvPr id="19" name="矩形 18">
            <a:extLst>
              <a:ext uri="{FF2B5EF4-FFF2-40B4-BE49-F238E27FC236}">
                <a16:creationId xmlns:a16="http://schemas.microsoft.com/office/drawing/2014/main" id="{95ED090A-9636-A2DD-0173-2F531C72FBA4}"/>
              </a:ext>
            </a:extLst>
          </p:cNvPr>
          <p:cNvSpPr/>
          <p:nvPr/>
        </p:nvSpPr>
        <p:spPr>
          <a:xfrm>
            <a:off x="6938051" y="2977385"/>
            <a:ext cx="1617319" cy="1938992"/>
          </a:xfrm>
          <a:prstGeom prst="rect">
            <a:avLst/>
          </a:prstGeom>
        </p:spPr>
        <p:txBody>
          <a:bodyPr wrap="square">
            <a:spAutoFit/>
          </a:bodyPr>
          <a:lstStyle/>
          <a:p>
            <a:pPr defTabSz="685800">
              <a:defRPr/>
            </a:pPr>
            <a:r>
              <a:rPr lang="zh-TW" altLang="en-US" sz="2400" b="1" kern="0" dirty="0">
                <a:solidFill>
                  <a:srgbClr val="002060"/>
                </a:solidFill>
                <a:latin typeface="微軟正黑體" panose="020B0604030504040204" pitchFamily="34" charset="-120"/>
                <a:ea typeface="微軟正黑體" panose="020B0604030504040204" pitchFamily="34" charset="-120"/>
              </a:rPr>
              <a:t>辦理復學手續學生及監護人至註冊組拿復學單。</a:t>
            </a:r>
          </a:p>
        </p:txBody>
      </p:sp>
    </p:spTree>
    <p:extLst>
      <p:ext uri="{BB962C8B-B14F-4D97-AF65-F5344CB8AC3E}">
        <p14:creationId xmlns:p14="http://schemas.microsoft.com/office/powerpoint/2010/main" val="660805922"/>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204038" y="1052736"/>
            <a:ext cx="8552537" cy="4712364"/>
          </a:xfrm>
          <a:prstGeom prst="rect">
            <a:avLst/>
          </a:prstGeom>
        </p:spPr>
      </p:pic>
      <p:sp>
        <p:nvSpPr>
          <p:cNvPr id="27" name="文字方塊 26">
            <a:extLst>
              <a:ext uri="{FF2B5EF4-FFF2-40B4-BE49-F238E27FC236}">
                <a16:creationId xmlns:a16="http://schemas.microsoft.com/office/drawing/2014/main" id="{C8946DB3-5F10-3F52-9226-63B4FA6A0599}"/>
              </a:ext>
            </a:extLst>
          </p:cNvPr>
          <p:cNvSpPr txBox="1"/>
          <p:nvPr/>
        </p:nvSpPr>
        <p:spPr>
          <a:xfrm>
            <a:off x="2158797" y="1821727"/>
            <a:ext cx="6434942" cy="2341603"/>
          </a:xfrm>
          <a:prstGeom prst="rect">
            <a:avLst/>
          </a:prstGeom>
          <a:noFill/>
        </p:spPr>
        <p:txBody>
          <a:bodyPr wrap="square">
            <a:spAutoFit/>
          </a:bodyPr>
          <a:lstStyle/>
          <a:p>
            <a:pPr algn="ctr">
              <a:lnSpc>
                <a:spcPts val="6000"/>
              </a:lnSpc>
              <a:spcBef>
                <a:spcPts val="225"/>
              </a:spcBef>
              <a:spcAft>
                <a:spcPts val="225"/>
              </a:spcAft>
              <a:defRPr/>
            </a:pPr>
            <a:r>
              <a:rPr lang="zh-TW" altLang="en-US" sz="4400" b="1" dirty="0">
                <a:solidFill>
                  <a:schemeClr val="accent4">
                    <a:lumMod val="75000"/>
                  </a:schemeClr>
                </a:solidFill>
                <a:latin typeface="微软雅黑" panose="020B0503020204020204" pitchFamily="34" charset="-122"/>
                <a:ea typeface="微软雅黑" panose="020B0503020204020204" pitchFamily="34" charset="-122"/>
              </a:rPr>
              <a:t>中途離校及長缺學生若未辦理復學手續及曠課累積過多對學生有下列影響</a:t>
            </a:r>
            <a:endParaRPr kumimoji="1" lang="en-US" altLang="zh-TW" sz="4400" b="1" spc="38" dirty="0">
              <a:ln w="11430"/>
              <a:solidFill>
                <a:schemeClr val="accent4">
                  <a:lumMod val="75000"/>
                </a:schemeClr>
              </a:solidFill>
              <a:effectLst>
                <a:outerShdw blurRad="76200" dist="50800" dir="5400000" algn="tl" rotWithShape="0">
                  <a:srgbClr val="000000">
                    <a:alpha val="65000"/>
                  </a:srgbClr>
                </a:outerShdw>
              </a:effectLst>
              <a:latin typeface="微軟正黑體" pitchFamily="34" charset="-120"/>
              <a:ea typeface="微軟正黑體" pitchFamily="34" charset="-120"/>
              <a:cs typeface="굴림" pitchFamily="50" charset="-127"/>
            </a:endParaRP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1547943206"/>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wipe(left)">
                                      <p:cBhvr>
                                        <p:cTn id="7" dur="500"/>
                                        <p:tgtEl>
                                          <p:spTgt spid="27">
                                            <p:txEl>
                                              <p:pRg st="0" end="0"/>
                                            </p:txEl>
                                          </p:spTgt>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p:cTn id="11" dur="500" fill="hold"/>
                                        <p:tgtEl>
                                          <p:spTgt spid="36"/>
                                        </p:tgtEl>
                                        <p:attrNameLst>
                                          <p:attrName>ppt_w</p:attrName>
                                        </p:attrNameLst>
                                      </p:cBhvr>
                                      <p:tavLst>
                                        <p:tav tm="0">
                                          <p:val>
                                            <p:fltVal val="0"/>
                                          </p:val>
                                        </p:tav>
                                        <p:tav tm="100000">
                                          <p:val>
                                            <p:strVal val="#ppt_w"/>
                                          </p:val>
                                        </p:tav>
                                      </p:tavLst>
                                    </p:anim>
                                    <p:anim calcmode="lin" valueType="num">
                                      <p:cBhvr>
                                        <p:cTn id="12" dur="500" fill="hold"/>
                                        <p:tgtEl>
                                          <p:spTgt spid="36"/>
                                        </p:tgtEl>
                                        <p:attrNameLst>
                                          <p:attrName>ppt_h</p:attrName>
                                        </p:attrNameLst>
                                      </p:cBhvr>
                                      <p:tavLst>
                                        <p:tav tm="0">
                                          <p:val>
                                            <p:fltVal val="0"/>
                                          </p:val>
                                        </p:tav>
                                        <p:tav tm="100000">
                                          <p:val>
                                            <p:strVal val="#ppt_h"/>
                                          </p:val>
                                        </p:tav>
                                      </p:tavLst>
                                    </p:anim>
                                    <p:animEffect transition="in" filter="fade">
                                      <p:cBhvr>
                                        <p:cTn id="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33521" y="1356032"/>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303964" cy="496290"/>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中途離校及長缺學生對學生的影響相關法規</a:t>
            </a:r>
            <a:r>
              <a:rPr lang="en-US" altLang="zh-TW" sz="2625" b="1" dirty="0">
                <a:solidFill>
                  <a:srgbClr val="0070C0"/>
                </a:solidFill>
                <a:latin typeface="微软雅黑" panose="020B0503020204020204" pitchFamily="34" charset="-122"/>
                <a:ea typeface="微软雅黑" panose="020B0503020204020204" pitchFamily="34" charset="-122"/>
              </a:rPr>
              <a:t>(</a:t>
            </a:r>
            <a:r>
              <a:rPr lang="zh-TW" altLang="en-US" sz="2625" b="1" dirty="0">
                <a:solidFill>
                  <a:srgbClr val="0070C0"/>
                </a:solidFill>
                <a:latin typeface="微软雅黑" panose="020B0503020204020204" pitchFamily="34" charset="-122"/>
                <a:ea typeface="微软雅黑" panose="020B0503020204020204" pitchFamily="34" charset="-122"/>
              </a:rPr>
              <a:t>一</a:t>
            </a:r>
            <a:r>
              <a:rPr lang="en-US" altLang="zh-TW" sz="2625" b="1" dirty="0">
                <a:solidFill>
                  <a:srgbClr val="0070C0"/>
                </a:solidFill>
                <a:latin typeface="微软雅黑" panose="020B0503020204020204" pitchFamily="34" charset="-122"/>
                <a:ea typeface="微软雅黑" panose="020B0503020204020204" pitchFamily="34" charset="-122"/>
              </a:rPr>
              <a:t>)</a:t>
            </a:r>
            <a:endParaRPr lang="zh-TW" altLang="en-US" sz="2625" b="1" dirty="0">
              <a:solidFill>
                <a:srgbClr val="0070C0"/>
              </a:solidFill>
              <a:latin typeface="微软雅黑" panose="020B0503020204020204" pitchFamily="34" charset="-122"/>
              <a:ea typeface="微软雅黑" panose="020B0503020204020204" pitchFamily="34" charset="-122"/>
            </a:endParaRP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342823" y="1463906"/>
            <a:ext cx="6215847" cy="2554545"/>
          </a:xfrm>
          <a:prstGeom prst="rect">
            <a:avLst/>
          </a:prstGeom>
          <a:noFill/>
        </p:spPr>
        <p:txBody>
          <a:bodyPr wrap="square">
            <a:spAutoFit/>
          </a:bodyPr>
          <a:lstStyle/>
          <a:p>
            <a:r>
              <a:rPr lang="en-US" altLang="zh-TW" sz="2800" dirty="0"/>
              <a:t>(</a:t>
            </a:r>
            <a:r>
              <a:rPr lang="zh-TW" altLang="en-US" sz="2800" dirty="0"/>
              <a:t>一</a:t>
            </a:r>
            <a:r>
              <a:rPr lang="en-US" altLang="zh-TW" sz="2800" dirty="0"/>
              <a:t>)</a:t>
            </a:r>
            <a:r>
              <a:rPr lang="zh-TW" altLang="zh-TW" sz="3200" dirty="0"/>
              <a:t>高級中等學校學生成績評量辦</a:t>
            </a:r>
            <a:r>
              <a:rPr lang="en-US" altLang="zh-TW" sz="3200" dirty="0"/>
              <a:t> </a:t>
            </a:r>
          </a:p>
          <a:p>
            <a:r>
              <a:rPr lang="en-US" altLang="zh-TW" sz="3200" dirty="0"/>
              <a:t>      </a:t>
            </a:r>
            <a:r>
              <a:rPr lang="zh-TW" altLang="zh-TW" sz="3200" dirty="0"/>
              <a:t>法第 </a:t>
            </a:r>
            <a:r>
              <a:rPr lang="en-US" altLang="zh-TW" sz="3200" dirty="0"/>
              <a:t>25 </a:t>
            </a:r>
            <a:r>
              <a:rPr lang="zh-TW" altLang="zh-TW" sz="3200" dirty="0"/>
              <a:t>條學生曠課及事假之</a:t>
            </a:r>
            <a:endParaRPr lang="en-US" altLang="zh-TW" sz="3200" dirty="0"/>
          </a:p>
          <a:p>
            <a:r>
              <a:rPr lang="en-US" altLang="zh-TW" sz="3200" dirty="0"/>
              <a:t>      </a:t>
            </a:r>
            <a:r>
              <a:rPr lang="zh-TW" altLang="zh-TW" sz="3200" dirty="0"/>
              <a:t>缺課節數合計達該科目全學期</a:t>
            </a:r>
            <a:endParaRPr lang="en-US" altLang="zh-TW" sz="3200" dirty="0"/>
          </a:p>
          <a:p>
            <a:r>
              <a:rPr lang="en-US" altLang="zh-TW" sz="3200" dirty="0"/>
              <a:t>      </a:t>
            </a:r>
            <a:r>
              <a:rPr lang="zh-TW" altLang="zh-TW" sz="3200" dirty="0"/>
              <a:t>總修習節數三分之一者，該科</a:t>
            </a:r>
            <a:endParaRPr lang="en-US" altLang="zh-TW" sz="3200" dirty="0"/>
          </a:p>
          <a:p>
            <a:r>
              <a:rPr lang="en-US" altLang="zh-TW" sz="3200" dirty="0"/>
              <a:t>      </a:t>
            </a:r>
            <a:r>
              <a:rPr lang="zh-TW" altLang="zh-TW" sz="3200" dirty="0"/>
              <a:t>目學期學業成績以零分計算。</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115779852"/>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wipe(left)">
                                      <p:cBhvr>
                                        <p:cTn id="15" dur="500"/>
                                        <p:tgtEl>
                                          <p:spTgt spid="27">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animEffect transition="in" filter="wipe(left)">
                                      <p:cBhvr>
                                        <p:cTn id="19" dur="500"/>
                                        <p:tgtEl>
                                          <p:spTgt spid="27">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7">
                                            <p:txEl>
                                              <p:pRg st="3" end="3"/>
                                            </p:txEl>
                                          </p:spTgt>
                                        </p:tgtEl>
                                        <p:attrNameLst>
                                          <p:attrName>style.visibility</p:attrName>
                                        </p:attrNameLst>
                                      </p:cBhvr>
                                      <p:to>
                                        <p:strVal val="visible"/>
                                      </p:to>
                                    </p:set>
                                    <p:animEffect transition="in" filter="wipe(left)">
                                      <p:cBhvr>
                                        <p:cTn id="23" dur="500"/>
                                        <p:tgtEl>
                                          <p:spTgt spid="27">
                                            <p:txEl>
                                              <p:pRg st="3" end="3"/>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wipe(left)">
                                      <p:cBhvr>
                                        <p:cTn id="27" dur="500"/>
                                        <p:tgtEl>
                                          <p:spTgt spid="27">
                                            <p:txEl>
                                              <p:pRg st="4" end="4"/>
                                            </p:txEl>
                                          </p:spTgt>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animEffect transition="in" filter="fade">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33521" y="1356032"/>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419018" cy="496290"/>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中途離校及長缺學生對學生的影響相關法規</a:t>
            </a:r>
            <a:r>
              <a:rPr lang="en-US" altLang="zh-TW" sz="2625" b="1" dirty="0">
                <a:solidFill>
                  <a:srgbClr val="0070C0"/>
                </a:solidFill>
                <a:latin typeface="微软雅黑" panose="020B0503020204020204" pitchFamily="34" charset="-122"/>
                <a:ea typeface="微软雅黑" panose="020B0503020204020204" pitchFamily="34" charset="-122"/>
              </a:rPr>
              <a:t>(</a:t>
            </a:r>
            <a:r>
              <a:rPr lang="zh-TW" altLang="en-US" sz="2625" b="1" dirty="0">
                <a:solidFill>
                  <a:srgbClr val="0070C0"/>
                </a:solidFill>
                <a:latin typeface="微软雅黑" panose="020B0503020204020204" pitchFamily="34" charset="-122"/>
                <a:ea typeface="微软雅黑" panose="020B0503020204020204" pitchFamily="34" charset="-122"/>
              </a:rPr>
              <a:t>二</a:t>
            </a:r>
            <a:r>
              <a:rPr lang="en-US" altLang="zh-TW" sz="2625" b="1" dirty="0">
                <a:solidFill>
                  <a:srgbClr val="0070C0"/>
                </a:solidFill>
                <a:latin typeface="微软雅黑" panose="020B0503020204020204" pitchFamily="34" charset="-122"/>
                <a:ea typeface="微软雅黑" panose="020B0503020204020204" pitchFamily="34" charset="-122"/>
              </a:rPr>
              <a:t>)</a:t>
            </a:r>
            <a:endParaRPr lang="zh-TW" altLang="en-US" sz="2625" b="1" dirty="0">
              <a:solidFill>
                <a:srgbClr val="0070C0"/>
              </a:solidFill>
              <a:latin typeface="微软雅黑" panose="020B0503020204020204" pitchFamily="34" charset="-122"/>
              <a:ea typeface="微软雅黑" panose="020B0503020204020204" pitchFamily="34" charset="-122"/>
            </a:endParaRP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342823" y="1463906"/>
            <a:ext cx="6215847" cy="3539430"/>
          </a:xfrm>
          <a:prstGeom prst="rect">
            <a:avLst/>
          </a:prstGeom>
          <a:noFill/>
        </p:spPr>
        <p:txBody>
          <a:bodyPr wrap="square">
            <a:spAutoFit/>
          </a:bodyPr>
          <a:lstStyle/>
          <a:p>
            <a:r>
              <a:rPr lang="en-US" altLang="zh-TW" sz="2800" dirty="0"/>
              <a:t>(</a:t>
            </a:r>
            <a:r>
              <a:rPr lang="zh-TW" altLang="en-US" sz="2800" dirty="0"/>
              <a:t>二</a:t>
            </a:r>
            <a:r>
              <a:rPr lang="en-US" altLang="zh-TW" sz="2800" dirty="0"/>
              <a:t>)</a:t>
            </a:r>
            <a:r>
              <a:rPr lang="zh-TW" altLang="zh-TW" sz="3200" dirty="0"/>
              <a:t>高級中等學校學生成績評量辦</a:t>
            </a:r>
            <a:r>
              <a:rPr lang="en-US" altLang="zh-TW" sz="3200" dirty="0"/>
              <a:t> </a:t>
            </a:r>
          </a:p>
          <a:p>
            <a:r>
              <a:rPr lang="en-US" altLang="zh-TW" sz="3200" dirty="0"/>
              <a:t>      </a:t>
            </a:r>
            <a:r>
              <a:rPr lang="zh-TW" altLang="zh-TW" sz="3200" dirty="0"/>
              <a:t>法第 </a:t>
            </a:r>
            <a:r>
              <a:rPr lang="en-US" altLang="zh-TW" sz="3200" dirty="0"/>
              <a:t>26 </a:t>
            </a:r>
            <a:r>
              <a:rPr lang="zh-TW" altLang="zh-TW" sz="3200" dirty="0"/>
              <a:t>條學生除公假外，全</a:t>
            </a:r>
            <a:endParaRPr lang="en-US" altLang="zh-TW" sz="3200" dirty="0"/>
          </a:p>
          <a:p>
            <a:r>
              <a:rPr lang="en-US" altLang="zh-TW" sz="3200" dirty="0"/>
              <a:t>      </a:t>
            </a:r>
            <a:r>
              <a:rPr lang="zh-TW" altLang="zh-TW" sz="3200" dirty="0"/>
              <a:t>學期缺課節數達修習總節數二</a:t>
            </a:r>
            <a:endParaRPr lang="en-US" altLang="zh-TW" sz="3200" dirty="0"/>
          </a:p>
          <a:p>
            <a:r>
              <a:rPr lang="en-US" altLang="zh-TW" sz="3200" dirty="0"/>
              <a:t>      </a:t>
            </a:r>
            <a:r>
              <a:rPr lang="zh-TW" altLang="zh-TW" sz="3200" dirty="0"/>
              <a:t>分之一，或曠課累積達四十二</a:t>
            </a:r>
            <a:endParaRPr lang="en-US" altLang="zh-TW" sz="3200" dirty="0"/>
          </a:p>
          <a:p>
            <a:r>
              <a:rPr lang="en-US" altLang="zh-TW" sz="3200" dirty="0"/>
              <a:t>      </a:t>
            </a:r>
            <a:r>
              <a:rPr lang="zh-TW" altLang="zh-TW" sz="3200" dirty="0"/>
              <a:t>節者，經提學生事務相關會議</a:t>
            </a:r>
            <a:endParaRPr lang="en-US" altLang="zh-TW" sz="3200" dirty="0"/>
          </a:p>
          <a:p>
            <a:r>
              <a:rPr lang="en-US" altLang="zh-TW" sz="3200" dirty="0"/>
              <a:t>      </a:t>
            </a:r>
            <a:r>
              <a:rPr lang="zh-TW" altLang="zh-TW" sz="3200" dirty="0"/>
              <a:t>後，應依法令規定進行適性輔</a:t>
            </a:r>
            <a:endParaRPr lang="en-US" altLang="zh-TW" sz="3200" dirty="0"/>
          </a:p>
          <a:p>
            <a:r>
              <a:rPr lang="en-US" altLang="zh-TW" sz="3200" dirty="0"/>
              <a:t>      </a:t>
            </a:r>
            <a:r>
              <a:rPr lang="zh-TW" altLang="zh-TW" sz="3200" dirty="0"/>
              <a:t>導及適性教育處置。</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3400543844"/>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wipe(left)">
                                      <p:cBhvr>
                                        <p:cTn id="15" dur="500"/>
                                        <p:tgtEl>
                                          <p:spTgt spid="27">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animEffect transition="in" filter="wipe(left)">
                                      <p:cBhvr>
                                        <p:cTn id="19" dur="500"/>
                                        <p:tgtEl>
                                          <p:spTgt spid="27">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7">
                                            <p:txEl>
                                              <p:pRg st="3" end="3"/>
                                            </p:txEl>
                                          </p:spTgt>
                                        </p:tgtEl>
                                        <p:attrNameLst>
                                          <p:attrName>style.visibility</p:attrName>
                                        </p:attrNameLst>
                                      </p:cBhvr>
                                      <p:to>
                                        <p:strVal val="visible"/>
                                      </p:to>
                                    </p:set>
                                    <p:animEffect transition="in" filter="wipe(left)">
                                      <p:cBhvr>
                                        <p:cTn id="23" dur="500"/>
                                        <p:tgtEl>
                                          <p:spTgt spid="27">
                                            <p:txEl>
                                              <p:pRg st="3" end="3"/>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wipe(left)">
                                      <p:cBhvr>
                                        <p:cTn id="27" dur="500"/>
                                        <p:tgtEl>
                                          <p:spTgt spid="27">
                                            <p:txEl>
                                              <p:pRg st="4" end="4"/>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7">
                                            <p:txEl>
                                              <p:pRg st="5" end="5"/>
                                            </p:txEl>
                                          </p:spTgt>
                                        </p:tgtEl>
                                        <p:attrNameLst>
                                          <p:attrName>style.visibility</p:attrName>
                                        </p:attrNameLst>
                                      </p:cBhvr>
                                      <p:to>
                                        <p:strVal val="visible"/>
                                      </p:to>
                                    </p:set>
                                    <p:animEffect transition="in" filter="wipe(left)">
                                      <p:cBhvr>
                                        <p:cTn id="31" dur="500"/>
                                        <p:tgtEl>
                                          <p:spTgt spid="27">
                                            <p:txEl>
                                              <p:pRg st="5" end="5"/>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7">
                                            <p:txEl>
                                              <p:pRg st="6" end="6"/>
                                            </p:txEl>
                                          </p:spTgt>
                                        </p:tgtEl>
                                        <p:attrNameLst>
                                          <p:attrName>style.visibility</p:attrName>
                                        </p:attrNameLst>
                                      </p:cBhvr>
                                      <p:to>
                                        <p:strVal val="visible"/>
                                      </p:to>
                                    </p:set>
                                    <p:animEffect transition="in" filter="wipe(left)">
                                      <p:cBhvr>
                                        <p:cTn id="35" dur="500"/>
                                        <p:tgtEl>
                                          <p:spTgt spid="27">
                                            <p:txEl>
                                              <p:pRg st="6" end="6"/>
                                            </p:txEl>
                                          </p:spTgt>
                                        </p:tgtEl>
                                      </p:cBhvr>
                                    </p:animEffect>
                                  </p:childTnLst>
                                </p:cTn>
                              </p:par>
                            </p:childTnLst>
                          </p:cTn>
                        </p:par>
                        <p:par>
                          <p:cTn id="36" fill="hold">
                            <p:stCondLst>
                              <p:cond delay="4000"/>
                            </p:stCondLst>
                            <p:childTnLst>
                              <p:par>
                                <p:cTn id="37" presetID="53" presetClass="entr" presetSubtype="16"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p:cTn id="39" dur="500" fill="hold"/>
                                        <p:tgtEl>
                                          <p:spTgt spid="36"/>
                                        </p:tgtEl>
                                        <p:attrNameLst>
                                          <p:attrName>ppt_w</p:attrName>
                                        </p:attrNameLst>
                                      </p:cBhvr>
                                      <p:tavLst>
                                        <p:tav tm="0">
                                          <p:val>
                                            <p:fltVal val="0"/>
                                          </p:val>
                                        </p:tav>
                                        <p:tav tm="100000">
                                          <p:val>
                                            <p:strVal val="#ppt_w"/>
                                          </p:val>
                                        </p:tav>
                                      </p:tavLst>
                                    </p:anim>
                                    <p:anim calcmode="lin" valueType="num">
                                      <p:cBhvr>
                                        <p:cTn id="40" dur="500" fill="hold"/>
                                        <p:tgtEl>
                                          <p:spTgt spid="36"/>
                                        </p:tgtEl>
                                        <p:attrNameLst>
                                          <p:attrName>ppt_h</p:attrName>
                                        </p:attrNameLst>
                                      </p:cBhvr>
                                      <p:tavLst>
                                        <p:tav tm="0">
                                          <p:val>
                                            <p:fltVal val="0"/>
                                          </p:val>
                                        </p:tav>
                                        <p:tav tm="100000">
                                          <p:val>
                                            <p:strVal val="#ppt_h"/>
                                          </p:val>
                                        </p:tav>
                                      </p:tavLst>
                                    </p:anim>
                                    <p:animEffect transition="in" filter="fade">
                                      <p:cBhvr>
                                        <p:cTn id="4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3">
            <a:extLst>
              <a:ext uri="{FF2B5EF4-FFF2-40B4-BE49-F238E27FC236}">
                <a16:creationId xmlns:a16="http://schemas.microsoft.com/office/drawing/2014/main" id="{46D4CEBD-1560-7313-D9C5-7CA5B21D8E41}"/>
              </a:ext>
            </a:extLst>
          </p:cNvPr>
          <p:cNvPicPr>
            <a:picLocks noChangeAspect="1"/>
          </p:cNvPicPr>
          <p:nvPr/>
        </p:nvPicPr>
        <p:blipFill rotWithShape="1">
          <a:blip r:embed="rId3">
            <a:extLst>
              <a:ext uri="{28A0092B-C50C-407E-A947-70E740481C1C}">
                <a14:useLocalDpi xmlns:a14="http://schemas.microsoft.com/office/drawing/2010/main" val="0"/>
              </a:ext>
            </a:extLst>
          </a:blip>
          <a:srcRect l="10541" t="7750" r="8124" b="15939"/>
          <a:stretch/>
        </p:blipFill>
        <p:spPr>
          <a:xfrm>
            <a:off x="1833521" y="1356032"/>
            <a:ext cx="7419018" cy="5263039"/>
          </a:xfrm>
          <a:prstGeom prst="rect">
            <a:avLst/>
          </a:prstGeom>
        </p:spPr>
      </p:pic>
      <p:sp>
        <p:nvSpPr>
          <p:cNvPr id="24" name="矩形 23">
            <a:extLst>
              <a:ext uri="{FF2B5EF4-FFF2-40B4-BE49-F238E27FC236}">
                <a16:creationId xmlns:a16="http://schemas.microsoft.com/office/drawing/2014/main" id="{87AB5672-AB15-0811-B0DC-E9356E125D13}"/>
              </a:ext>
            </a:extLst>
          </p:cNvPr>
          <p:cNvSpPr/>
          <p:nvPr/>
        </p:nvSpPr>
        <p:spPr>
          <a:xfrm>
            <a:off x="508396" y="521287"/>
            <a:ext cx="7159948" cy="496290"/>
          </a:xfrm>
          <a:prstGeom prst="rect">
            <a:avLst/>
          </a:prstGeom>
        </p:spPr>
        <p:txBody>
          <a:bodyPr wrap="square">
            <a:spAutoFit/>
          </a:bodyPr>
          <a:lstStyle/>
          <a:p>
            <a:r>
              <a:rPr lang="zh-TW" altLang="en-US" sz="2625" b="1" dirty="0">
                <a:solidFill>
                  <a:srgbClr val="0070C0"/>
                </a:solidFill>
                <a:latin typeface="微软雅黑" panose="020B0503020204020204" pitchFamily="34" charset="-122"/>
                <a:ea typeface="微软雅黑" panose="020B0503020204020204" pitchFamily="34" charset="-122"/>
              </a:rPr>
              <a:t>中途離校及長缺學生對學生的影響相關法規</a:t>
            </a:r>
            <a:r>
              <a:rPr lang="en-US" altLang="zh-TW" sz="2625" b="1" dirty="0">
                <a:solidFill>
                  <a:srgbClr val="0070C0"/>
                </a:solidFill>
                <a:latin typeface="微软雅黑" panose="020B0503020204020204" pitchFamily="34" charset="-122"/>
                <a:ea typeface="微软雅黑" panose="020B0503020204020204" pitchFamily="34" charset="-122"/>
              </a:rPr>
              <a:t>(</a:t>
            </a:r>
            <a:r>
              <a:rPr lang="zh-TW" altLang="en-US" sz="2625" b="1" dirty="0">
                <a:solidFill>
                  <a:srgbClr val="0070C0"/>
                </a:solidFill>
                <a:latin typeface="微软雅黑" panose="020B0503020204020204" pitchFamily="34" charset="-122"/>
                <a:ea typeface="微软雅黑" panose="020B0503020204020204" pitchFamily="34" charset="-122"/>
              </a:rPr>
              <a:t>三</a:t>
            </a:r>
            <a:r>
              <a:rPr lang="en-US" altLang="zh-TW" sz="2625" b="1" dirty="0">
                <a:solidFill>
                  <a:srgbClr val="0070C0"/>
                </a:solidFill>
                <a:latin typeface="微软雅黑" panose="020B0503020204020204" pitchFamily="34" charset="-122"/>
                <a:ea typeface="微软雅黑" panose="020B0503020204020204" pitchFamily="34" charset="-122"/>
              </a:rPr>
              <a:t>)</a:t>
            </a:r>
            <a:endParaRPr lang="zh-TW" altLang="en-US" sz="2625" b="1" dirty="0">
              <a:solidFill>
                <a:srgbClr val="0070C0"/>
              </a:solidFill>
              <a:latin typeface="微软雅黑" panose="020B0503020204020204" pitchFamily="34" charset="-122"/>
              <a:ea typeface="微软雅黑" panose="020B0503020204020204" pitchFamily="34" charset="-122"/>
            </a:endParaRPr>
          </a:p>
        </p:txBody>
      </p:sp>
      <p:sp>
        <p:nvSpPr>
          <p:cNvPr id="27" name="文字方塊 26">
            <a:extLst>
              <a:ext uri="{FF2B5EF4-FFF2-40B4-BE49-F238E27FC236}">
                <a16:creationId xmlns:a16="http://schemas.microsoft.com/office/drawing/2014/main" id="{C8946DB3-5F10-3F52-9226-63B4FA6A0599}"/>
              </a:ext>
            </a:extLst>
          </p:cNvPr>
          <p:cNvSpPr txBox="1"/>
          <p:nvPr/>
        </p:nvSpPr>
        <p:spPr>
          <a:xfrm>
            <a:off x="2342823" y="1463906"/>
            <a:ext cx="6215847" cy="4524315"/>
          </a:xfrm>
          <a:prstGeom prst="rect">
            <a:avLst/>
          </a:prstGeom>
          <a:noFill/>
        </p:spPr>
        <p:txBody>
          <a:bodyPr wrap="square">
            <a:spAutoFit/>
          </a:bodyPr>
          <a:lstStyle/>
          <a:p>
            <a:r>
              <a:rPr lang="en-US" altLang="zh-TW" sz="2800" dirty="0"/>
              <a:t>(</a:t>
            </a:r>
            <a:r>
              <a:rPr lang="zh-TW" altLang="en-US" sz="2800" dirty="0"/>
              <a:t>三</a:t>
            </a:r>
            <a:r>
              <a:rPr lang="en-US" altLang="zh-TW" sz="2800" dirty="0"/>
              <a:t>)</a:t>
            </a:r>
            <a:r>
              <a:rPr lang="zh-TW" altLang="zh-TW" sz="3200" dirty="0"/>
              <a:t>依據高級中等學校學生學籍管</a:t>
            </a:r>
            <a:endParaRPr lang="en-US" altLang="zh-TW" sz="3200" dirty="0"/>
          </a:p>
          <a:p>
            <a:r>
              <a:rPr lang="en-US" altLang="zh-TW" sz="3200" dirty="0"/>
              <a:t>      </a:t>
            </a:r>
            <a:r>
              <a:rPr lang="zh-TW" altLang="zh-TW" sz="3200" dirty="0"/>
              <a:t>理辦法第 </a:t>
            </a:r>
            <a:r>
              <a:rPr lang="en-US" altLang="zh-TW" sz="3200" dirty="0"/>
              <a:t>17 </a:t>
            </a:r>
            <a:r>
              <a:rPr lang="zh-TW" altLang="zh-TW" sz="3200" dirty="0"/>
              <a:t>第 </a:t>
            </a:r>
            <a:r>
              <a:rPr lang="en-US" altLang="zh-TW" sz="3200" dirty="0"/>
              <a:t>2 </a:t>
            </a:r>
            <a:r>
              <a:rPr lang="zh-TW" altLang="zh-TW" sz="3200" dirty="0"/>
              <a:t>項「學生於</a:t>
            </a:r>
            <a:endParaRPr lang="en-US" altLang="zh-TW" sz="3200" dirty="0"/>
          </a:p>
          <a:p>
            <a:r>
              <a:rPr lang="en-US" altLang="zh-TW" sz="3200" dirty="0"/>
              <a:t>      </a:t>
            </a:r>
            <a:r>
              <a:rPr lang="zh-TW" altLang="zh-TW" sz="3200" dirty="0"/>
              <a:t>開學日後，無故連續未到校超</a:t>
            </a:r>
            <a:endParaRPr lang="en-US" altLang="zh-TW" sz="3200" dirty="0"/>
          </a:p>
          <a:p>
            <a:r>
              <a:rPr lang="en-US" altLang="zh-TW" sz="3200" dirty="0"/>
              <a:t>      </a:t>
            </a:r>
            <a:r>
              <a:rPr lang="zh-TW" altLang="zh-TW" sz="3200" dirty="0"/>
              <a:t>過七日，並經通知而未於期限</a:t>
            </a:r>
            <a:endParaRPr lang="en-US" altLang="zh-TW" sz="3200" dirty="0"/>
          </a:p>
          <a:p>
            <a:r>
              <a:rPr lang="en-US" altLang="zh-TW" sz="3200" dirty="0"/>
              <a:t>      </a:t>
            </a:r>
            <a:r>
              <a:rPr lang="zh-TW" altLang="zh-TW" sz="3200" dirty="0"/>
              <a:t>內回校辦理請假、轉學或放棄</a:t>
            </a:r>
            <a:endParaRPr lang="en-US" altLang="zh-TW" sz="3200" dirty="0"/>
          </a:p>
          <a:p>
            <a:r>
              <a:rPr lang="en-US" altLang="zh-TW" sz="3200" dirty="0"/>
              <a:t>      </a:t>
            </a:r>
            <a:r>
              <a:rPr lang="zh-TW" altLang="zh-TW" sz="3200" dirty="0"/>
              <a:t>學籍者，視為休學，學校應附</a:t>
            </a:r>
            <a:endParaRPr lang="en-US" altLang="zh-TW" sz="3200" dirty="0"/>
          </a:p>
          <a:p>
            <a:r>
              <a:rPr lang="en-US" altLang="zh-TW" sz="3200" dirty="0"/>
              <a:t>      </a:t>
            </a:r>
            <a:r>
              <a:rPr lang="zh-TW" altLang="zh-TW" sz="3200" dirty="0"/>
              <a:t>具理由通知學生及其法定代理</a:t>
            </a:r>
            <a:endParaRPr lang="en-US" altLang="zh-TW" sz="3200" dirty="0"/>
          </a:p>
          <a:p>
            <a:r>
              <a:rPr lang="en-US" altLang="zh-TW" sz="3200" dirty="0"/>
              <a:t>      </a:t>
            </a:r>
            <a:r>
              <a:rPr lang="zh-TW" altLang="zh-TW" sz="3200" dirty="0"/>
              <a:t>人」。第 </a:t>
            </a:r>
            <a:r>
              <a:rPr lang="en-US" altLang="zh-TW" sz="3200" dirty="0"/>
              <a:t>3 </a:t>
            </a:r>
            <a:r>
              <a:rPr lang="zh-TW" altLang="zh-TW" sz="3200" dirty="0"/>
              <a:t>項「休學每次以一</a:t>
            </a:r>
            <a:endParaRPr lang="en-US" altLang="zh-TW" sz="3200" dirty="0"/>
          </a:p>
          <a:p>
            <a:r>
              <a:rPr lang="en-US" altLang="zh-TW" sz="3200" dirty="0"/>
              <a:t>      </a:t>
            </a:r>
            <a:r>
              <a:rPr lang="zh-TW" altLang="zh-TW" sz="3200" dirty="0"/>
              <a:t>學年為期，並以二次為限」。</a:t>
            </a:r>
          </a:p>
        </p:txBody>
      </p:sp>
      <p:grpSp>
        <p:nvGrpSpPr>
          <p:cNvPr id="36" name="Group 63"/>
          <p:cNvGrpSpPr/>
          <p:nvPr/>
        </p:nvGrpSpPr>
        <p:grpSpPr>
          <a:xfrm>
            <a:off x="166808" y="2781130"/>
            <a:ext cx="2076669" cy="2640160"/>
            <a:chOff x="3458765" y="2088636"/>
            <a:chExt cx="2768892" cy="3520213"/>
          </a:xfrm>
          <a:effectLst>
            <a:outerShdw blurRad="444500" dist="190500" dir="8100000" algn="tr" rotWithShape="0">
              <a:prstClr val="black">
                <a:alpha val="40000"/>
              </a:prstClr>
            </a:outerShdw>
          </a:effectLst>
        </p:grpSpPr>
        <p:sp>
          <p:nvSpPr>
            <p:cNvPr id="37" name="Rectangle 71"/>
            <p:cNvSpPr>
              <a:spLocks noChangeArrowheads="1"/>
            </p:cNvSpPr>
            <p:nvPr/>
          </p:nvSpPr>
          <p:spPr bwMode="auto">
            <a:xfrm>
              <a:off x="4503034"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38" name="Rectangle 72"/>
            <p:cNvSpPr>
              <a:spLocks noChangeArrowheads="1"/>
            </p:cNvSpPr>
            <p:nvPr/>
          </p:nvSpPr>
          <p:spPr bwMode="auto">
            <a:xfrm>
              <a:off x="4192519" y="4136899"/>
              <a:ext cx="195263" cy="1360488"/>
            </a:xfrm>
            <a:prstGeom prst="rect">
              <a:avLst/>
            </a:prstGeom>
            <a:solidFill>
              <a:srgbClr val="44546A"/>
            </a:solidFill>
            <a:ln>
              <a:noFill/>
            </a:ln>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nvGrpSpPr>
            <p:cNvPr id="39" name="Group 56"/>
            <p:cNvGrpSpPr/>
            <p:nvPr/>
          </p:nvGrpSpPr>
          <p:grpSpPr>
            <a:xfrm>
              <a:off x="3458765" y="2990335"/>
              <a:ext cx="837860" cy="1877663"/>
              <a:chOff x="3842575" y="3854062"/>
              <a:chExt cx="916124" cy="2053053"/>
            </a:xfrm>
          </p:grpSpPr>
          <p:sp>
            <p:nvSpPr>
              <p:cNvPr id="83" name="Freeform 44"/>
              <p:cNvSpPr/>
              <p:nvPr/>
            </p:nvSpPr>
            <p:spPr bwMode="auto">
              <a:xfrm>
                <a:off x="4145599" y="5164821"/>
                <a:ext cx="389941" cy="202018"/>
              </a:xfrm>
              <a:custGeom>
                <a:avLst/>
                <a:gdLst>
                  <a:gd name="T0" fmla="*/ 34 w 35"/>
                  <a:gd name="T1" fmla="*/ 18 h 18"/>
                  <a:gd name="T2" fmla="*/ 18 w 35"/>
                  <a:gd name="T3" fmla="*/ 2 h 18"/>
                  <a:gd name="T4" fmla="*/ 2 w 35"/>
                  <a:gd name="T5" fmla="*/ 16 h 18"/>
                  <a:gd name="T6" fmla="*/ 0 w 35"/>
                  <a:gd name="T7" fmla="*/ 16 h 18"/>
                  <a:gd name="T8" fmla="*/ 18 w 35"/>
                  <a:gd name="T9" fmla="*/ 1 h 18"/>
                  <a:gd name="T10" fmla="*/ 35 w 35"/>
                  <a:gd name="T11" fmla="*/ 17 h 18"/>
                  <a:gd name="T12" fmla="*/ 34 w 3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4" y="18"/>
                    </a:moveTo>
                    <a:cubicBezTo>
                      <a:pt x="29" y="8"/>
                      <a:pt x="24" y="2"/>
                      <a:pt x="18" y="2"/>
                    </a:cubicBezTo>
                    <a:cubicBezTo>
                      <a:pt x="9" y="2"/>
                      <a:pt x="2" y="16"/>
                      <a:pt x="2" y="16"/>
                    </a:cubicBezTo>
                    <a:cubicBezTo>
                      <a:pt x="0" y="16"/>
                      <a:pt x="0" y="16"/>
                      <a:pt x="0" y="16"/>
                    </a:cubicBezTo>
                    <a:cubicBezTo>
                      <a:pt x="0" y="15"/>
                      <a:pt x="8" y="0"/>
                      <a:pt x="18" y="1"/>
                    </a:cubicBezTo>
                    <a:cubicBezTo>
                      <a:pt x="24" y="1"/>
                      <a:pt x="30" y="6"/>
                      <a:pt x="35" y="17"/>
                    </a:cubicBezTo>
                    <a:cubicBezTo>
                      <a:pt x="34" y="18"/>
                      <a:pt x="34" y="18"/>
                      <a:pt x="34" y="18"/>
                    </a:cubicBezTo>
                  </a:path>
                </a:pathLst>
              </a:custGeom>
              <a:solidFill>
                <a:srgbClr val="2E26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4" name="Freeform 45"/>
              <p:cNvSpPr/>
              <p:nvPr/>
            </p:nvSpPr>
            <p:spPr bwMode="auto">
              <a:xfrm>
                <a:off x="3842575" y="5333951"/>
                <a:ext cx="916124" cy="573164"/>
              </a:xfrm>
              <a:custGeom>
                <a:avLst/>
                <a:gdLst>
                  <a:gd name="T0" fmla="*/ 81 w 82"/>
                  <a:gd name="T1" fmla="*/ 47 h 51"/>
                  <a:gd name="T2" fmla="*/ 77 w 82"/>
                  <a:gd name="T3" fmla="*/ 51 h 51"/>
                  <a:gd name="T4" fmla="*/ 3 w 82"/>
                  <a:gd name="T5" fmla="*/ 48 h 51"/>
                  <a:gd name="T6" fmla="*/ 0 w 82"/>
                  <a:gd name="T7" fmla="*/ 44 h 51"/>
                  <a:gd name="T8" fmla="*/ 1 w 82"/>
                  <a:gd name="T9" fmla="*/ 3 h 51"/>
                  <a:gd name="T10" fmla="*/ 5 w 82"/>
                  <a:gd name="T11" fmla="*/ 0 h 51"/>
                  <a:gd name="T12" fmla="*/ 79 w 82"/>
                  <a:gd name="T13" fmla="*/ 3 h 51"/>
                  <a:gd name="T14" fmla="*/ 82 w 82"/>
                  <a:gd name="T15" fmla="*/ 6 h 51"/>
                  <a:gd name="T16" fmla="*/ 81 w 82"/>
                  <a:gd name="T1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1">
                    <a:moveTo>
                      <a:pt x="81" y="47"/>
                    </a:moveTo>
                    <a:cubicBezTo>
                      <a:pt x="80" y="49"/>
                      <a:pt x="79" y="51"/>
                      <a:pt x="77" y="51"/>
                    </a:cubicBezTo>
                    <a:cubicBezTo>
                      <a:pt x="3" y="48"/>
                      <a:pt x="3" y="48"/>
                      <a:pt x="3" y="48"/>
                    </a:cubicBezTo>
                    <a:cubicBezTo>
                      <a:pt x="1" y="48"/>
                      <a:pt x="0" y="46"/>
                      <a:pt x="0" y="44"/>
                    </a:cubicBezTo>
                    <a:cubicBezTo>
                      <a:pt x="1" y="3"/>
                      <a:pt x="1" y="3"/>
                      <a:pt x="1" y="3"/>
                    </a:cubicBezTo>
                    <a:cubicBezTo>
                      <a:pt x="1" y="1"/>
                      <a:pt x="3" y="0"/>
                      <a:pt x="5" y="0"/>
                    </a:cubicBezTo>
                    <a:cubicBezTo>
                      <a:pt x="79" y="3"/>
                      <a:pt x="79" y="3"/>
                      <a:pt x="79" y="3"/>
                    </a:cubicBezTo>
                    <a:cubicBezTo>
                      <a:pt x="81" y="3"/>
                      <a:pt x="82" y="4"/>
                      <a:pt x="82" y="6"/>
                    </a:cubicBezTo>
                    <a:cubicBezTo>
                      <a:pt x="81" y="47"/>
                      <a:pt x="81" y="47"/>
                      <a:pt x="81" y="47"/>
                    </a:cubicBezTo>
                  </a:path>
                </a:pathLst>
              </a:custGeom>
              <a:solidFill>
                <a:srgbClr val="24242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5" name="Freeform 46"/>
              <p:cNvSpPr/>
              <p:nvPr/>
            </p:nvSpPr>
            <p:spPr bwMode="auto">
              <a:xfrm>
                <a:off x="4265401" y="5582950"/>
                <a:ext cx="89265" cy="108057"/>
              </a:xfrm>
              <a:custGeom>
                <a:avLst/>
                <a:gdLst>
                  <a:gd name="T0" fmla="*/ 19 w 19"/>
                  <a:gd name="T1" fmla="*/ 23 h 23"/>
                  <a:gd name="T2" fmla="*/ 0 w 19"/>
                  <a:gd name="T3" fmla="*/ 23 h 23"/>
                  <a:gd name="T4" fmla="*/ 3 w 19"/>
                  <a:gd name="T5" fmla="*/ 0 h 23"/>
                  <a:gd name="T6" fmla="*/ 19 w 19"/>
                  <a:gd name="T7" fmla="*/ 0 h 23"/>
                  <a:gd name="T8" fmla="*/ 19 w 19"/>
                  <a:gd name="T9" fmla="*/ 23 h 23"/>
                </a:gdLst>
                <a:ahLst/>
                <a:cxnLst>
                  <a:cxn ang="0">
                    <a:pos x="T0" y="T1"/>
                  </a:cxn>
                  <a:cxn ang="0">
                    <a:pos x="T2" y="T3"/>
                  </a:cxn>
                  <a:cxn ang="0">
                    <a:pos x="T4" y="T5"/>
                  </a:cxn>
                  <a:cxn ang="0">
                    <a:pos x="T6" y="T7"/>
                  </a:cxn>
                  <a:cxn ang="0">
                    <a:pos x="T8" y="T9"/>
                  </a:cxn>
                </a:cxnLst>
                <a:rect l="0" t="0" r="r" b="b"/>
                <a:pathLst>
                  <a:path w="19" h="23">
                    <a:moveTo>
                      <a:pt x="19" y="23"/>
                    </a:moveTo>
                    <a:lnTo>
                      <a:pt x="0" y="23"/>
                    </a:lnTo>
                    <a:lnTo>
                      <a:pt x="3" y="0"/>
                    </a:lnTo>
                    <a:lnTo>
                      <a:pt x="19" y="0"/>
                    </a:lnTo>
                    <a:lnTo>
                      <a:pt x="19" y="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6" name="Freeform 47"/>
              <p:cNvSpPr/>
              <p:nvPr/>
            </p:nvSpPr>
            <p:spPr bwMode="auto">
              <a:xfrm>
                <a:off x="3851972" y="5333951"/>
                <a:ext cx="906727" cy="394637"/>
              </a:xfrm>
              <a:custGeom>
                <a:avLst/>
                <a:gdLst>
                  <a:gd name="T0" fmla="*/ 78 w 81"/>
                  <a:gd name="T1" fmla="*/ 3 h 35"/>
                  <a:gd name="T2" fmla="*/ 4 w 81"/>
                  <a:gd name="T3" fmla="*/ 0 h 35"/>
                  <a:gd name="T4" fmla="*/ 0 w 81"/>
                  <a:gd name="T5" fmla="*/ 3 h 35"/>
                  <a:gd name="T6" fmla="*/ 0 w 81"/>
                  <a:gd name="T7" fmla="*/ 8 h 35"/>
                  <a:gd name="T8" fmla="*/ 81 w 81"/>
                  <a:gd name="T9" fmla="*/ 13 h 35"/>
                  <a:gd name="T10" fmla="*/ 81 w 81"/>
                  <a:gd name="T11" fmla="*/ 6 h 35"/>
                  <a:gd name="T12" fmla="*/ 78 w 81"/>
                  <a:gd name="T13" fmla="*/ 3 h 35"/>
                </a:gdLst>
                <a:ahLst/>
                <a:cxnLst>
                  <a:cxn ang="0">
                    <a:pos x="T0" y="T1"/>
                  </a:cxn>
                  <a:cxn ang="0">
                    <a:pos x="T2" y="T3"/>
                  </a:cxn>
                  <a:cxn ang="0">
                    <a:pos x="T4" y="T5"/>
                  </a:cxn>
                  <a:cxn ang="0">
                    <a:pos x="T6" y="T7"/>
                  </a:cxn>
                  <a:cxn ang="0">
                    <a:pos x="T8" y="T9"/>
                  </a:cxn>
                  <a:cxn ang="0">
                    <a:pos x="T10" y="T11"/>
                  </a:cxn>
                  <a:cxn ang="0">
                    <a:pos x="T12" y="T13"/>
                  </a:cxn>
                </a:cxnLst>
                <a:rect l="0" t="0" r="r" b="b"/>
                <a:pathLst>
                  <a:path w="81" h="35">
                    <a:moveTo>
                      <a:pt x="78" y="3"/>
                    </a:moveTo>
                    <a:cubicBezTo>
                      <a:pt x="4" y="0"/>
                      <a:pt x="4" y="0"/>
                      <a:pt x="4" y="0"/>
                    </a:cubicBezTo>
                    <a:cubicBezTo>
                      <a:pt x="2" y="0"/>
                      <a:pt x="0" y="1"/>
                      <a:pt x="0" y="3"/>
                    </a:cubicBezTo>
                    <a:cubicBezTo>
                      <a:pt x="0" y="8"/>
                      <a:pt x="0" y="8"/>
                      <a:pt x="0" y="8"/>
                    </a:cubicBezTo>
                    <a:cubicBezTo>
                      <a:pt x="17" y="21"/>
                      <a:pt x="47" y="35"/>
                      <a:pt x="81" y="13"/>
                    </a:cubicBezTo>
                    <a:cubicBezTo>
                      <a:pt x="81" y="6"/>
                      <a:pt x="81" y="6"/>
                      <a:pt x="81" y="6"/>
                    </a:cubicBezTo>
                    <a:cubicBezTo>
                      <a:pt x="81" y="4"/>
                      <a:pt x="80" y="3"/>
                      <a:pt x="78" y="3"/>
                    </a:cubicBezTo>
                  </a:path>
                </a:pathLst>
              </a:custGeom>
              <a:solidFill>
                <a:srgbClr val="4C4C4C"/>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7" name="Freeform 48"/>
              <p:cNvSpPr/>
              <p:nvPr/>
            </p:nvSpPr>
            <p:spPr bwMode="auto">
              <a:xfrm>
                <a:off x="4265401" y="5568854"/>
                <a:ext cx="89265" cy="122150"/>
              </a:xfrm>
              <a:custGeom>
                <a:avLst/>
                <a:gdLst>
                  <a:gd name="T0" fmla="*/ 7 w 8"/>
                  <a:gd name="T1" fmla="*/ 10 h 11"/>
                  <a:gd name="T2" fmla="*/ 1 w 8"/>
                  <a:gd name="T3" fmla="*/ 9 h 11"/>
                  <a:gd name="T4" fmla="*/ 1 w 8"/>
                  <a:gd name="T5" fmla="*/ 0 h 11"/>
                  <a:gd name="T6" fmla="*/ 8 w 8"/>
                  <a:gd name="T7" fmla="*/ 0 h 11"/>
                  <a:gd name="T8" fmla="*/ 7 w 8"/>
                  <a:gd name="T9" fmla="*/ 10 h 11"/>
                </a:gdLst>
                <a:ahLst/>
                <a:cxnLst>
                  <a:cxn ang="0">
                    <a:pos x="T0" y="T1"/>
                  </a:cxn>
                  <a:cxn ang="0">
                    <a:pos x="T2" y="T3"/>
                  </a:cxn>
                  <a:cxn ang="0">
                    <a:pos x="T4" y="T5"/>
                  </a:cxn>
                  <a:cxn ang="0">
                    <a:pos x="T6" y="T7"/>
                  </a:cxn>
                  <a:cxn ang="0">
                    <a:pos x="T8" y="T9"/>
                  </a:cxn>
                </a:cxnLst>
                <a:rect l="0" t="0" r="r" b="b"/>
                <a:pathLst>
                  <a:path w="8" h="11">
                    <a:moveTo>
                      <a:pt x="7" y="10"/>
                    </a:moveTo>
                    <a:cubicBezTo>
                      <a:pt x="6" y="11"/>
                      <a:pt x="2" y="10"/>
                      <a:pt x="1" y="9"/>
                    </a:cubicBezTo>
                    <a:cubicBezTo>
                      <a:pt x="0" y="6"/>
                      <a:pt x="1" y="0"/>
                      <a:pt x="1" y="0"/>
                    </a:cubicBezTo>
                    <a:cubicBezTo>
                      <a:pt x="8" y="0"/>
                      <a:pt x="8" y="0"/>
                      <a:pt x="8" y="0"/>
                    </a:cubicBezTo>
                    <a:cubicBezTo>
                      <a:pt x="8" y="0"/>
                      <a:pt x="8" y="6"/>
                      <a:pt x="7" y="1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8" name="Freeform 49"/>
              <p:cNvSpPr/>
              <p:nvPr/>
            </p:nvSpPr>
            <p:spPr bwMode="auto">
              <a:xfrm>
                <a:off x="4143251" y="5277574"/>
                <a:ext cx="46980" cy="70472"/>
              </a:xfrm>
              <a:custGeom>
                <a:avLst/>
                <a:gdLst>
                  <a:gd name="T0" fmla="*/ 4 w 4"/>
                  <a:gd name="T1" fmla="*/ 0 h 6"/>
                  <a:gd name="T2" fmla="*/ 0 w 4"/>
                  <a:gd name="T3" fmla="*/ 6 h 6"/>
                  <a:gd name="T4" fmla="*/ 0 w 4"/>
                  <a:gd name="T5" fmla="*/ 6 h 6"/>
                  <a:gd name="T6" fmla="*/ 4 w 4"/>
                  <a:gd name="T7" fmla="*/ 0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cubicBezTo>
                      <a:pt x="2" y="2"/>
                      <a:pt x="1" y="5"/>
                      <a:pt x="0" y="6"/>
                    </a:cubicBezTo>
                    <a:cubicBezTo>
                      <a:pt x="0" y="6"/>
                      <a:pt x="0" y="6"/>
                      <a:pt x="0" y="6"/>
                    </a:cubicBezTo>
                    <a:cubicBezTo>
                      <a:pt x="1" y="5"/>
                      <a:pt x="2" y="2"/>
                      <a:pt x="4" y="0"/>
                    </a:cubicBezTo>
                    <a:cubicBezTo>
                      <a:pt x="4" y="0"/>
                      <a:pt x="4" y="0"/>
                      <a:pt x="4" y="0"/>
                    </a:cubicBezTo>
                  </a:path>
                </a:pathLst>
              </a:custGeom>
              <a:solidFill>
                <a:srgbClr val="898C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9" name="Freeform 50"/>
              <p:cNvSpPr/>
              <p:nvPr/>
            </p:nvSpPr>
            <p:spPr bwMode="auto">
              <a:xfrm>
                <a:off x="4190232" y="5188312"/>
                <a:ext cx="122150" cy="89265"/>
              </a:xfrm>
              <a:custGeom>
                <a:avLst/>
                <a:gdLst>
                  <a:gd name="T0" fmla="*/ 11 w 11"/>
                  <a:gd name="T1" fmla="*/ 0 h 8"/>
                  <a:gd name="T2" fmla="*/ 0 w 11"/>
                  <a:gd name="T3" fmla="*/ 8 h 8"/>
                  <a:gd name="T4" fmla="*/ 0 w 11"/>
                  <a:gd name="T5" fmla="*/ 8 h 8"/>
                  <a:gd name="T6" fmla="*/ 11 w 11"/>
                  <a:gd name="T7" fmla="*/ 0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7" y="1"/>
                      <a:pt x="3" y="4"/>
                      <a:pt x="0" y="8"/>
                    </a:cubicBezTo>
                    <a:cubicBezTo>
                      <a:pt x="0" y="8"/>
                      <a:pt x="0" y="8"/>
                      <a:pt x="0" y="8"/>
                    </a:cubicBezTo>
                    <a:cubicBezTo>
                      <a:pt x="3" y="4"/>
                      <a:pt x="7" y="1"/>
                      <a:pt x="11" y="0"/>
                    </a:cubicBezTo>
                    <a:cubicBezTo>
                      <a:pt x="11" y="0"/>
                      <a:pt x="11" y="0"/>
                      <a:pt x="11" y="0"/>
                    </a:cubicBezTo>
                  </a:path>
                </a:pathLst>
              </a:custGeom>
              <a:solidFill>
                <a:srgbClr val="4F525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0" name="Freeform 53"/>
              <p:cNvSpPr/>
              <p:nvPr/>
            </p:nvSpPr>
            <p:spPr bwMode="auto">
              <a:xfrm>
                <a:off x="4205172" y="5000390"/>
                <a:ext cx="300676" cy="324168"/>
              </a:xfrm>
              <a:custGeom>
                <a:avLst/>
                <a:gdLst>
                  <a:gd name="T0" fmla="*/ 1 w 27"/>
                  <a:gd name="T1" fmla="*/ 23 h 29"/>
                  <a:gd name="T2" fmla="*/ 6 w 27"/>
                  <a:gd name="T3" fmla="*/ 22 h 29"/>
                  <a:gd name="T4" fmla="*/ 5 w 27"/>
                  <a:gd name="T5" fmla="*/ 20 h 29"/>
                  <a:gd name="T6" fmla="*/ 6 w 27"/>
                  <a:gd name="T7" fmla="*/ 20 h 29"/>
                  <a:gd name="T8" fmla="*/ 6 w 27"/>
                  <a:gd name="T9" fmla="*/ 25 h 29"/>
                  <a:gd name="T10" fmla="*/ 11 w 27"/>
                  <a:gd name="T11" fmla="*/ 24 h 29"/>
                  <a:gd name="T12" fmla="*/ 11 w 27"/>
                  <a:gd name="T13" fmla="*/ 20 h 29"/>
                  <a:gd name="T14" fmla="*/ 11 w 27"/>
                  <a:gd name="T15" fmla="*/ 20 h 29"/>
                  <a:gd name="T16" fmla="*/ 11 w 27"/>
                  <a:gd name="T17" fmla="*/ 26 h 29"/>
                  <a:gd name="T18" fmla="*/ 16 w 27"/>
                  <a:gd name="T19" fmla="*/ 26 h 29"/>
                  <a:gd name="T20" fmla="*/ 16 w 27"/>
                  <a:gd name="T21" fmla="*/ 19 h 29"/>
                  <a:gd name="T22" fmla="*/ 16 w 27"/>
                  <a:gd name="T23" fmla="*/ 19 h 29"/>
                  <a:gd name="T24" fmla="*/ 16 w 27"/>
                  <a:gd name="T25" fmla="*/ 25 h 29"/>
                  <a:gd name="T26" fmla="*/ 21 w 27"/>
                  <a:gd name="T27" fmla="*/ 25 h 29"/>
                  <a:gd name="T28" fmla="*/ 21 w 27"/>
                  <a:gd name="T29" fmla="*/ 13 h 29"/>
                  <a:gd name="T30" fmla="*/ 23 w 27"/>
                  <a:gd name="T31" fmla="*/ 14 h 29"/>
                  <a:gd name="T32" fmla="*/ 23 w 27"/>
                  <a:gd name="T33" fmla="*/ 18 h 29"/>
                  <a:gd name="T34" fmla="*/ 27 w 27"/>
                  <a:gd name="T35" fmla="*/ 21 h 29"/>
                  <a:gd name="T36" fmla="*/ 27 w 27"/>
                  <a:gd name="T37" fmla="*/ 11 h 29"/>
                  <a:gd name="T38" fmla="*/ 21 w 27"/>
                  <a:gd name="T39" fmla="*/ 5 h 29"/>
                  <a:gd name="T40" fmla="*/ 19 w 27"/>
                  <a:gd name="T41" fmla="*/ 0 h 29"/>
                  <a:gd name="T42" fmla="*/ 3 w 27"/>
                  <a:gd name="T43" fmla="*/ 0 h 29"/>
                  <a:gd name="T44" fmla="*/ 3 w 27"/>
                  <a:gd name="T45" fmla="*/ 3 h 29"/>
                  <a:gd name="T46" fmla="*/ 1 w 27"/>
                  <a:gd name="T47" fmla="*/ 5 h 29"/>
                  <a:gd name="T48" fmla="*/ 1 w 27"/>
                  <a:gd name="T49" fmla="*/ 18 h 29"/>
                  <a:gd name="T50" fmla="*/ 1 w 27"/>
                  <a:gd name="T51"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29">
                    <a:moveTo>
                      <a:pt x="1" y="23"/>
                    </a:moveTo>
                    <a:cubicBezTo>
                      <a:pt x="1" y="25"/>
                      <a:pt x="6" y="25"/>
                      <a:pt x="6" y="22"/>
                    </a:cubicBezTo>
                    <a:cubicBezTo>
                      <a:pt x="5" y="21"/>
                      <a:pt x="5" y="20"/>
                      <a:pt x="5" y="20"/>
                    </a:cubicBezTo>
                    <a:cubicBezTo>
                      <a:pt x="6" y="20"/>
                      <a:pt x="6" y="20"/>
                      <a:pt x="6" y="20"/>
                    </a:cubicBezTo>
                    <a:cubicBezTo>
                      <a:pt x="6" y="20"/>
                      <a:pt x="6" y="25"/>
                      <a:pt x="6" y="25"/>
                    </a:cubicBezTo>
                    <a:cubicBezTo>
                      <a:pt x="6" y="27"/>
                      <a:pt x="11" y="26"/>
                      <a:pt x="11" y="24"/>
                    </a:cubicBezTo>
                    <a:cubicBezTo>
                      <a:pt x="11" y="23"/>
                      <a:pt x="11" y="21"/>
                      <a:pt x="11" y="20"/>
                    </a:cubicBezTo>
                    <a:cubicBezTo>
                      <a:pt x="11" y="19"/>
                      <a:pt x="11" y="19"/>
                      <a:pt x="11" y="20"/>
                    </a:cubicBezTo>
                    <a:cubicBezTo>
                      <a:pt x="11" y="26"/>
                      <a:pt x="11" y="26"/>
                      <a:pt x="11" y="26"/>
                    </a:cubicBezTo>
                    <a:cubicBezTo>
                      <a:pt x="11" y="29"/>
                      <a:pt x="16" y="29"/>
                      <a:pt x="16" y="26"/>
                    </a:cubicBezTo>
                    <a:cubicBezTo>
                      <a:pt x="16" y="24"/>
                      <a:pt x="16" y="19"/>
                      <a:pt x="16" y="19"/>
                    </a:cubicBezTo>
                    <a:cubicBezTo>
                      <a:pt x="16" y="19"/>
                      <a:pt x="16" y="19"/>
                      <a:pt x="16" y="19"/>
                    </a:cubicBezTo>
                    <a:cubicBezTo>
                      <a:pt x="16" y="21"/>
                      <a:pt x="16" y="25"/>
                      <a:pt x="16" y="25"/>
                    </a:cubicBezTo>
                    <a:cubicBezTo>
                      <a:pt x="16" y="27"/>
                      <a:pt x="21" y="27"/>
                      <a:pt x="21" y="25"/>
                    </a:cubicBezTo>
                    <a:cubicBezTo>
                      <a:pt x="21" y="20"/>
                      <a:pt x="21" y="16"/>
                      <a:pt x="21" y="13"/>
                    </a:cubicBezTo>
                    <a:cubicBezTo>
                      <a:pt x="21" y="11"/>
                      <a:pt x="23" y="14"/>
                      <a:pt x="23" y="14"/>
                    </a:cubicBezTo>
                    <a:cubicBezTo>
                      <a:pt x="23" y="18"/>
                      <a:pt x="23" y="18"/>
                      <a:pt x="23" y="18"/>
                    </a:cubicBezTo>
                    <a:cubicBezTo>
                      <a:pt x="23" y="19"/>
                      <a:pt x="27" y="21"/>
                      <a:pt x="27" y="21"/>
                    </a:cubicBezTo>
                    <a:cubicBezTo>
                      <a:pt x="27" y="20"/>
                      <a:pt x="27" y="12"/>
                      <a:pt x="27" y="11"/>
                    </a:cubicBezTo>
                    <a:cubicBezTo>
                      <a:pt x="25" y="9"/>
                      <a:pt x="23" y="7"/>
                      <a:pt x="21" y="5"/>
                    </a:cubicBezTo>
                    <a:cubicBezTo>
                      <a:pt x="19" y="3"/>
                      <a:pt x="19" y="0"/>
                      <a:pt x="19" y="0"/>
                    </a:cubicBezTo>
                    <a:cubicBezTo>
                      <a:pt x="3" y="0"/>
                      <a:pt x="3" y="0"/>
                      <a:pt x="3" y="0"/>
                    </a:cubicBezTo>
                    <a:cubicBezTo>
                      <a:pt x="3" y="2"/>
                      <a:pt x="3" y="2"/>
                      <a:pt x="3" y="3"/>
                    </a:cubicBezTo>
                    <a:cubicBezTo>
                      <a:pt x="3" y="4"/>
                      <a:pt x="2" y="4"/>
                      <a:pt x="1" y="5"/>
                    </a:cubicBezTo>
                    <a:cubicBezTo>
                      <a:pt x="0" y="8"/>
                      <a:pt x="1" y="18"/>
                      <a:pt x="1" y="18"/>
                    </a:cubicBezTo>
                    <a:lnTo>
                      <a:pt x="1" y="23"/>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1" name="Rectangle 54"/>
              <p:cNvSpPr>
                <a:spLocks noChangeArrowheads="1"/>
              </p:cNvSpPr>
              <p:nvPr/>
            </p:nvSpPr>
            <p:spPr bwMode="auto">
              <a:xfrm>
                <a:off x="4176140" y="4962805"/>
                <a:ext cx="281884" cy="37584"/>
              </a:xfrm>
              <a:prstGeom prst="rect">
                <a:avLst/>
              </a:pr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92" name="Freeform 55"/>
              <p:cNvSpPr/>
              <p:nvPr/>
            </p:nvSpPr>
            <p:spPr bwMode="auto">
              <a:xfrm>
                <a:off x="4152647" y="3854062"/>
                <a:ext cx="446318" cy="1108743"/>
              </a:xfrm>
              <a:custGeom>
                <a:avLst/>
                <a:gdLst>
                  <a:gd name="T0" fmla="*/ 39 w 40"/>
                  <a:gd name="T1" fmla="*/ 0 h 99"/>
                  <a:gd name="T2" fmla="*/ 1 w 40"/>
                  <a:gd name="T3" fmla="*/ 67 h 99"/>
                  <a:gd name="T4" fmla="*/ 0 w 40"/>
                  <a:gd name="T5" fmla="*/ 99 h 99"/>
                  <a:gd name="T6" fmla="*/ 31 w 40"/>
                  <a:gd name="T7" fmla="*/ 99 h 99"/>
                  <a:gd name="T8" fmla="*/ 29 w 40"/>
                  <a:gd name="T9" fmla="*/ 67 h 99"/>
                  <a:gd name="T10" fmla="*/ 40 w 40"/>
                  <a:gd name="T11" fmla="*/ 25 h 99"/>
                  <a:gd name="T12" fmla="*/ 39 w 40"/>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40" h="99">
                    <a:moveTo>
                      <a:pt x="39" y="0"/>
                    </a:moveTo>
                    <a:cubicBezTo>
                      <a:pt x="5" y="14"/>
                      <a:pt x="2" y="44"/>
                      <a:pt x="1" y="67"/>
                    </a:cubicBezTo>
                    <a:cubicBezTo>
                      <a:pt x="1" y="76"/>
                      <a:pt x="0" y="99"/>
                      <a:pt x="0" y="99"/>
                    </a:cubicBezTo>
                    <a:cubicBezTo>
                      <a:pt x="31" y="99"/>
                      <a:pt x="31" y="99"/>
                      <a:pt x="31" y="99"/>
                    </a:cubicBezTo>
                    <a:cubicBezTo>
                      <a:pt x="31" y="99"/>
                      <a:pt x="30" y="86"/>
                      <a:pt x="29" y="67"/>
                    </a:cubicBezTo>
                    <a:cubicBezTo>
                      <a:pt x="26" y="14"/>
                      <a:pt x="40" y="25"/>
                      <a:pt x="40" y="25"/>
                    </a:cubicBezTo>
                    <a:lnTo>
                      <a:pt x="39" y="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40" name="Group 43"/>
            <p:cNvGrpSpPr/>
            <p:nvPr/>
          </p:nvGrpSpPr>
          <p:grpSpPr>
            <a:xfrm>
              <a:off x="4687352" y="2427523"/>
              <a:ext cx="1540305" cy="848343"/>
              <a:chOff x="4693808" y="2373688"/>
              <a:chExt cx="1851036" cy="1019482"/>
            </a:xfrm>
          </p:grpSpPr>
          <p:sp>
            <p:nvSpPr>
              <p:cNvPr id="81" name="Freeform 41"/>
              <p:cNvSpPr/>
              <p:nvPr/>
            </p:nvSpPr>
            <p:spPr bwMode="auto">
              <a:xfrm>
                <a:off x="5929396" y="2373688"/>
                <a:ext cx="615448" cy="615448"/>
              </a:xfrm>
              <a:custGeom>
                <a:avLst/>
                <a:gdLst>
                  <a:gd name="T0" fmla="*/ 17 w 55"/>
                  <a:gd name="T1" fmla="*/ 16 h 55"/>
                  <a:gd name="T2" fmla="*/ 47 w 55"/>
                  <a:gd name="T3" fmla="*/ 2 h 55"/>
                  <a:gd name="T4" fmla="*/ 50 w 55"/>
                  <a:gd name="T5" fmla="*/ 9 h 55"/>
                  <a:gd name="T6" fmla="*/ 32 w 55"/>
                  <a:gd name="T7" fmla="*/ 18 h 55"/>
                  <a:gd name="T8" fmla="*/ 32 w 55"/>
                  <a:gd name="T9" fmla="*/ 19 h 55"/>
                  <a:gd name="T10" fmla="*/ 41 w 55"/>
                  <a:gd name="T11" fmla="*/ 15 h 55"/>
                  <a:gd name="T12" fmla="*/ 45 w 55"/>
                  <a:gd name="T13" fmla="*/ 21 h 55"/>
                  <a:gd name="T14" fmla="*/ 35 w 55"/>
                  <a:gd name="T15" fmla="*/ 26 h 55"/>
                  <a:gd name="T16" fmla="*/ 36 w 55"/>
                  <a:gd name="T17" fmla="*/ 27 h 55"/>
                  <a:gd name="T18" fmla="*/ 43 w 55"/>
                  <a:gd name="T19" fmla="*/ 23 h 55"/>
                  <a:gd name="T20" fmla="*/ 46 w 55"/>
                  <a:gd name="T21" fmla="*/ 29 h 55"/>
                  <a:gd name="T22" fmla="*/ 39 w 55"/>
                  <a:gd name="T23" fmla="*/ 32 h 55"/>
                  <a:gd name="T24" fmla="*/ 39 w 55"/>
                  <a:gd name="T25" fmla="*/ 34 h 55"/>
                  <a:gd name="T26" fmla="*/ 42 w 55"/>
                  <a:gd name="T27" fmla="*/ 32 h 55"/>
                  <a:gd name="T28" fmla="*/ 44 w 55"/>
                  <a:gd name="T29" fmla="*/ 38 h 55"/>
                  <a:gd name="T30" fmla="*/ 26 w 55"/>
                  <a:gd name="T31" fmla="*/ 48 h 55"/>
                  <a:gd name="T32" fmla="*/ 17 w 55"/>
                  <a:gd name="T33" fmla="*/ 49 h 55"/>
                  <a:gd name="T34" fmla="*/ 0 w 55"/>
                  <a:gd name="T35" fmla="*/ 55 h 55"/>
                  <a:gd name="T36" fmla="*/ 0 w 55"/>
                  <a:gd name="T37" fmla="*/ 29 h 55"/>
                  <a:gd name="T38" fmla="*/ 3 w 55"/>
                  <a:gd name="T39" fmla="*/ 28 h 55"/>
                  <a:gd name="T40" fmla="*/ 7 w 55"/>
                  <a:gd name="T41" fmla="*/ 16 h 55"/>
                  <a:gd name="T42" fmla="*/ 24 w 55"/>
                  <a:gd name="T43" fmla="*/ 3 h 55"/>
                  <a:gd name="T44" fmla="*/ 22 w 55"/>
                  <a:gd name="T45" fmla="*/ 11 h 55"/>
                  <a:gd name="T46" fmla="*/ 19 w 55"/>
                  <a:gd name="T47" fmla="*/ 13 h 55"/>
                  <a:gd name="T48" fmla="*/ 16 w 55"/>
                  <a:gd name="T49" fmla="*/ 16 h 55"/>
                  <a:gd name="T50" fmla="*/ 17 w 55"/>
                  <a:gd name="T51"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17" y="16"/>
                    </a:moveTo>
                    <a:cubicBezTo>
                      <a:pt x="47" y="2"/>
                      <a:pt x="47" y="2"/>
                      <a:pt x="47" y="2"/>
                    </a:cubicBezTo>
                    <a:cubicBezTo>
                      <a:pt x="51" y="0"/>
                      <a:pt x="55" y="6"/>
                      <a:pt x="50" y="9"/>
                    </a:cubicBezTo>
                    <a:cubicBezTo>
                      <a:pt x="32" y="18"/>
                      <a:pt x="32" y="18"/>
                      <a:pt x="32" y="18"/>
                    </a:cubicBezTo>
                    <a:cubicBezTo>
                      <a:pt x="32" y="18"/>
                      <a:pt x="31" y="19"/>
                      <a:pt x="32" y="19"/>
                    </a:cubicBezTo>
                    <a:cubicBezTo>
                      <a:pt x="41" y="15"/>
                      <a:pt x="41" y="15"/>
                      <a:pt x="41" y="15"/>
                    </a:cubicBezTo>
                    <a:cubicBezTo>
                      <a:pt x="45" y="13"/>
                      <a:pt x="48" y="19"/>
                      <a:pt x="45" y="21"/>
                    </a:cubicBezTo>
                    <a:cubicBezTo>
                      <a:pt x="35" y="26"/>
                      <a:pt x="35" y="26"/>
                      <a:pt x="35" y="26"/>
                    </a:cubicBezTo>
                    <a:cubicBezTo>
                      <a:pt x="35" y="26"/>
                      <a:pt x="34" y="27"/>
                      <a:pt x="36" y="27"/>
                    </a:cubicBezTo>
                    <a:cubicBezTo>
                      <a:pt x="43" y="23"/>
                      <a:pt x="43" y="23"/>
                      <a:pt x="43" y="23"/>
                    </a:cubicBezTo>
                    <a:cubicBezTo>
                      <a:pt x="45" y="22"/>
                      <a:pt x="48" y="28"/>
                      <a:pt x="46" y="29"/>
                    </a:cubicBezTo>
                    <a:cubicBezTo>
                      <a:pt x="39" y="32"/>
                      <a:pt x="39" y="32"/>
                      <a:pt x="39" y="32"/>
                    </a:cubicBezTo>
                    <a:cubicBezTo>
                      <a:pt x="39" y="32"/>
                      <a:pt x="37" y="34"/>
                      <a:pt x="39" y="34"/>
                    </a:cubicBezTo>
                    <a:cubicBezTo>
                      <a:pt x="39" y="34"/>
                      <a:pt x="39" y="34"/>
                      <a:pt x="42" y="32"/>
                    </a:cubicBezTo>
                    <a:cubicBezTo>
                      <a:pt x="45" y="31"/>
                      <a:pt x="48" y="36"/>
                      <a:pt x="44" y="38"/>
                    </a:cubicBezTo>
                    <a:cubicBezTo>
                      <a:pt x="26" y="48"/>
                      <a:pt x="26" y="48"/>
                      <a:pt x="26" y="48"/>
                    </a:cubicBezTo>
                    <a:cubicBezTo>
                      <a:pt x="26" y="48"/>
                      <a:pt x="21" y="50"/>
                      <a:pt x="17" y="49"/>
                    </a:cubicBezTo>
                    <a:cubicBezTo>
                      <a:pt x="0" y="55"/>
                      <a:pt x="0" y="55"/>
                      <a:pt x="0" y="55"/>
                    </a:cubicBezTo>
                    <a:cubicBezTo>
                      <a:pt x="0" y="29"/>
                      <a:pt x="0" y="29"/>
                      <a:pt x="0" y="29"/>
                    </a:cubicBezTo>
                    <a:cubicBezTo>
                      <a:pt x="3" y="28"/>
                      <a:pt x="3" y="28"/>
                      <a:pt x="3" y="28"/>
                    </a:cubicBezTo>
                    <a:cubicBezTo>
                      <a:pt x="3" y="28"/>
                      <a:pt x="5" y="21"/>
                      <a:pt x="7" y="16"/>
                    </a:cubicBezTo>
                    <a:cubicBezTo>
                      <a:pt x="8" y="11"/>
                      <a:pt x="24" y="3"/>
                      <a:pt x="24" y="3"/>
                    </a:cubicBezTo>
                    <a:cubicBezTo>
                      <a:pt x="27" y="8"/>
                      <a:pt x="25" y="10"/>
                      <a:pt x="22" y="11"/>
                    </a:cubicBezTo>
                    <a:cubicBezTo>
                      <a:pt x="21" y="12"/>
                      <a:pt x="19" y="13"/>
                      <a:pt x="19" y="13"/>
                    </a:cubicBezTo>
                    <a:cubicBezTo>
                      <a:pt x="16" y="16"/>
                      <a:pt x="16" y="16"/>
                      <a:pt x="16" y="16"/>
                    </a:cubicBezTo>
                    <a:lnTo>
                      <a:pt x="17" y="1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2" name="Freeform 42"/>
              <p:cNvSpPr/>
              <p:nvPr/>
            </p:nvSpPr>
            <p:spPr bwMode="auto">
              <a:xfrm>
                <a:off x="4693808" y="2599196"/>
                <a:ext cx="1169819" cy="793974"/>
              </a:xfrm>
              <a:custGeom>
                <a:avLst/>
                <a:gdLst>
                  <a:gd name="T0" fmla="*/ 4 w 105"/>
                  <a:gd name="T1" fmla="*/ 40 h 71"/>
                  <a:gd name="T2" fmla="*/ 105 w 105"/>
                  <a:gd name="T3" fmla="*/ 0 h 71"/>
                  <a:gd name="T4" fmla="*/ 105 w 105"/>
                  <a:gd name="T5" fmla="*/ 42 h 71"/>
                  <a:gd name="T6" fmla="*/ 0 w 105"/>
                  <a:gd name="T7" fmla="*/ 65 h 71"/>
                  <a:gd name="T8" fmla="*/ 4 w 105"/>
                  <a:gd name="T9" fmla="*/ 40 h 71"/>
                </a:gdLst>
                <a:ahLst/>
                <a:cxnLst>
                  <a:cxn ang="0">
                    <a:pos x="T0" y="T1"/>
                  </a:cxn>
                  <a:cxn ang="0">
                    <a:pos x="T2" y="T3"/>
                  </a:cxn>
                  <a:cxn ang="0">
                    <a:pos x="T4" y="T5"/>
                  </a:cxn>
                  <a:cxn ang="0">
                    <a:pos x="T6" y="T7"/>
                  </a:cxn>
                  <a:cxn ang="0">
                    <a:pos x="T8" y="T9"/>
                  </a:cxn>
                </a:cxnLst>
                <a:rect l="0" t="0" r="r" b="b"/>
                <a:pathLst>
                  <a:path w="105" h="71">
                    <a:moveTo>
                      <a:pt x="4" y="40"/>
                    </a:moveTo>
                    <a:cubicBezTo>
                      <a:pt x="4" y="40"/>
                      <a:pt x="68" y="46"/>
                      <a:pt x="105" y="0"/>
                    </a:cubicBezTo>
                    <a:cubicBezTo>
                      <a:pt x="105" y="42"/>
                      <a:pt x="105" y="42"/>
                      <a:pt x="105" y="42"/>
                    </a:cubicBezTo>
                    <a:cubicBezTo>
                      <a:pt x="77" y="71"/>
                      <a:pt x="0" y="65"/>
                      <a:pt x="0" y="65"/>
                    </a:cubicBezTo>
                    <a:lnTo>
                      <a:pt x="4" y="40"/>
                    </a:lnTo>
                    <a:close/>
                  </a:path>
                </a:pathLst>
              </a:custGeom>
              <a:solidFill>
                <a:srgbClr val="44546A"/>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41" name="Freeform 27"/>
            <p:cNvSpPr/>
            <p:nvPr/>
          </p:nvSpPr>
          <p:spPr bwMode="auto">
            <a:xfrm rot="10800000" flipH="1">
              <a:off x="4103383" y="2960082"/>
              <a:ext cx="670156" cy="1250520"/>
            </a:xfrm>
            <a:custGeom>
              <a:avLst/>
              <a:gdLst>
                <a:gd name="connsiteX0" fmla="*/ 138788 w 670156"/>
                <a:gd name="connsiteY0" fmla="*/ 1155858 h 1155858"/>
                <a:gd name="connsiteX1" fmla="*/ 270962 w 670156"/>
                <a:gd name="connsiteY1" fmla="*/ 1155858 h 1155858"/>
                <a:gd name="connsiteX2" fmla="*/ 392969 w 670156"/>
                <a:gd name="connsiteY2" fmla="*/ 1155858 h 1155858"/>
                <a:gd name="connsiteX3" fmla="*/ 530227 w 670156"/>
                <a:gd name="connsiteY3" fmla="*/ 1155858 h 1155858"/>
                <a:gd name="connsiteX4" fmla="*/ 611724 w 670156"/>
                <a:gd name="connsiteY4" fmla="*/ 1132192 h 1155858"/>
                <a:gd name="connsiteX5" fmla="*/ 633088 w 670156"/>
                <a:gd name="connsiteY5" fmla="*/ 1125988 h 1155858"/>
                <a:gd name="connsiteX6" fmla="*/ 643824 w 670156"/>
                <a:gd name="connsiteY6" fmla="*/ 1075078 h 1155858"/>
                <a:gd name="connsiteX7" fmla="*/ 670156 w 670156"/>
                <a:gd name="connsiteY7" fmla="*/ 739370 h 1155858"/>
                <a:gd name="connsiteX8" fmla="*/ 663833 w 670156"/>
                <a:gd name="connsiteY8" fmla="*/ 577939 h 1155858"/>
                <a:gd name="connsiteX9" fmla="*/ 670156 w 670156"/>
                <a:gd name="connsiteY9" fmla="*/ 416488 h 1155858"/>
                <a:gd name="connsiteX10" fmla="*/ 643824 w 670156"/>
                <a:gd name="connsiteY10" fmla="*/ 80780 h 1155858"/>
                <a:gd name="connsiteX11" fmla="*/ 632928 w 670156"/>
                <a:gd name="connsiteY11" fmla="*/ 29109 h 1155858"/>
                <a:gd name="connsiteX12" fmla="*/ 590098 w 670156"/>
                <a:gd name="connsiteY12" fmla="*/ 16833 h 1155858"/>
                <a:gd name="connsiteX13" fmla="*/ 531368 w 670156"/>
                <a:gd name="connsiteY13" fmla="*/ 0 h 1155858"/>
                <a:gd name="connsiteX14" fmla="*/ 399194 w 670156"/>
                <a:gd name="connsiteY14" fmla="*/ 0 h 1155858"/>
                <a:gd name="connsiteX15" fmla="*/ 277187 w 670156"/>
                <a:gd name="connsiteY15" fmla="*/ 0 h 1155858"/>
                <a:gd name="connsiteX16" fmla="*/ 139929 w 670156"/>
                <a:gd name="connsiteY16" fmla="*/ 0 h 1155858"/>
                <a:gd name="connsiteX17" fmla="*/ 58432 w 670156"/>
                <a:gd name="connsiteY17" fmla="*/ 23666 h 1155858"/>
                <a:gd name="connsiteX18" fmla="*/ 37068 w 670156"/>
                <a:gd name="connsiteY18" fmla="*/ 29870 h 1155858"/>
                <a:gd name="connsiteX19" fmla="*/ 26332 w 670156"/>
                <a:gd name="connsiteY19" fmla="*/ 80780 h 1155858"/>
                <a:gd name="connsiteX20" fmla="*/ 0 w 670156"/>
                <a:gd name="connsiteY20" fmla="*/ 416488 h 1155858"/>
                <a:gd name="connsiteX21" fmla="*/ 6323 w 670156"/>
                <a:gd name="connsiteY21" fmla="*/ 577920 h 1155858"/>
                <a:gd name="connsiteX22" fmla="*/ 0 w 670156"/>
                <a:gd name="connsiteY22" fmla="*/ 739370 h 1155858"/>
                <a:gd name="connsiteX23" fmla="*/ 26332 w 670156"/>
                <a:gd name="connsiteY23" fmla="*/ 1075078 h 1155858"/>
                <a:gd name="connsiteX24" fmla="*/ 37228 w 670156"/>
                <a:gd name="connsiteY24" fmla="*/ 1126749 h 1155858"/>
                <a:gd name="connsiteX25" fmla="*/ 80058 w 670156"/>
                <a:gd name="connsiteY25" fmla="*/ 1139025 h 1155858"/>
                <a:gd name="connsiteX26" fmla="*/ 138788 w 670156"/>
                <a:gd name="connsiteY26" fmla="*/ 1155858 h 115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0156" h="1155858">
                  <a:moveTo>
                    <a:pt x="138788" y="1155858"/>
                  </a:moveTo>
                  <a:cubicBezTo>
                    <a:pt x="138788" y="1155858"/>
                    <a:pt x="138788" y="1155858"/>
                    <a:pt x="270962" y="1155858"/>
                  </a:cubicBezTo>
                  <a:cubicBezTo>
                    <a:pt x="270962" y="1155858"/>
                    <a:pt x="270962" y="1155858"/>
                    <a:pt x="392969" y="1155858"/>
                  </a:cubicBezTo>
                  <a:cubicBezTo>
                    <a:pt x="392969" y="1155858"/>
                    <a:pt x="392969" y="1155858"/>
                    <a:pt x="530227" y="1155858"/>
                  </a:cubicBezTo>
                  <a:cubicBezTo>
                    <a:pt x="530227" y="1155858"/>
                    <a:pt x="530227" y="1155858"/>
                    <a:pt x="611724" y="1132192"/>
                  </a:cubicBezTo>
                  <a:lnTo>
                    <a:pt x="633088" y="1125988"/>
                  </a:lnTo>
                  <a:lnTo>
                    <a:pt x="643824" y="1075078"/>
                  </a:lnTo>
                  <a:cubicBezTo>
                    <a:pt x="660780" y="971895"/>
                    <a:pt x="670156" y="858451"/>
                    <a:pt x="670156" y="739370"/>
                  </a:cubicBezTo>
                  <a:lnTo>
                    <a:pt x="663833" y="577939"/>
                  </a:lnTo>
                  <a:lnTo>
                    <a:pt x="670156" y="416488"/>
                  </a:lnTo>
                  <a:cubicBezTo>
                    <a:pt x="670156" y="297407"/>
                    <a:pt x="660780" y="183963"/>
                    <a:pt x="643824" y="80780"/>
                  </a:cubicBezTo>
                  <a:lnTo>
                    <a:pt x="632928" y="29109"/>
                  </a:lnTo>
                  <a:lnTo>
                    <a:pt x="590098" y="16833"/>
                  </a:lnTo>
                  <a:cubicBezTo>
                    <a:pt x="573070" y="11953"/>
                    <a:pt x="553609" y="6375"/>
                    <a:pt x="531368" y="0"/>
                  </a:cubicBezTo>
                  <a:cubicBezTo>
                    <a:pt x="531368" y="0"/>
                    <a:pt x="531368" y="0"/>
                    <a:pt x="399194" y="0"/>
                  </a:cubicBezTo>
                  <a:cubicBezTo>
                    <a:pt x="399194" y="0"/>
                    <a:pt x="399194" y="0"/>
                    <a:pt x="277187" y="0"/>
                  </a:cubicBezTo>
                  <a:cubicBezTo>
                    <a:pt x="277187" y="0"/>
                    <a:pt x="277187" y="0"/>
                    <a:pt x="139929" y="0"/>
                  </a:cubicBezTo>
                  <a:cubicBezTo>
                    <a:pt x="139929" y="0"/>
                    <a:pt x="139929" y="0"/>
                    <a:pt x="58432" y="23666"/>
                  </a:cubicBezTo>
                  <a:lnTo>
                    <a:pt x="37068" y="29870"/>
                  </a:lnTo>
                  <a:lnTo>
                    <a:pt x="26332" y="80780"/>
                  </a:lnTo>
                  <a:cubicBezTo>
                    <a:pt x="9376" y="183963"/>
                    <a:pt x="0" y="297407"/>
                    <a:pt x="0" y="416488"/>
                  </a:cubicBezTo>
                  <a:lnTo>
                    <a:pt x="6323" y="577920"/>
                  </a:lnTo>
                  <a:lnTo>
                    <a:pt x="0" y="739370"/>
                  </a:lnTo>
                  <a:cubicBezTo>
                    <a:pt x="0" y="858451"/>
                    <a:pt x="9376" y="971895"/>
                    <a:pt x="26332" y="1075078"/>
                  </a:cubicBezTo>
                  <a:lnTo>
                    <a:pt x="37228" y="1126749"/>
                  </a:lnTo>
                  <a:lnTo>
                    <a:pt x="80058" y="1139025"/>
                  </a:lnTo>
                  <a:cubicBezTo>
                    <a:pt x="97086" y="1143905"/>
                    <a:pt x="116547" y="1149483"/>
                    <a:pt x="138788" y="1155858"/>
                  </a:cubicBezTo>
                  <a:close/>
                </a:path>
              </a:pathLst>
            </a:custGeom>
            <a:solidFill>
              <a:srgbClr val="44546A"/>
            </a:solidFill>
            <a:ln>
              <a:noFill/>
            </a:ln>
          </p:spPr>
          <p:txBody>
            <a:bodyPr vert="horz" wrap="square" lIns="91440" tIns="45720" rIns="91440" bIns="45720" numCol="1" anchor="t" anchorCtr="0" compatLnSpc="1">
              <a:noAutofit/>
            </a:bodyPr>
            <a:lstStyle/>
            <a:p>
              <a:pPr defTabSz="685783">
                <a:defRPr/>
              </a:pPr>
              <a:endParaRPr lang="en-US" sz="1350" kern="0">
                <a:solidFill>
                  <a:prstClr val="black"/>
                </a:solidFill>
                <a:latin typeface="Calibri"/>
              </a:endParaRPr>
            </a:p>
          </p:txBody>
        </p:sp>
        <p:sp>
          <p:nvSpPr>
            <p:cNvPr id="42" name="Freeform 290"/>
            <p:cNvSpPr/>
            <p:nvPr/>
          </p:nvSpPr>
          <p:spPr bwMode="auto">
            <a:xfrm flipH="1">
              <a:off x="4232614" y="2949833"/>
              <a:ext cx="386696" cy="515595"/>
            </a:xfrm>
            <a:custGeom>
              <a:avLst/>
              <a:gdLst>
                <a:gd name="T0" fmla="*/ 180 w 180"/>
                <a:gd name="T1" fmla="*/ 71 h 240"/>
                <a:gd name="T2" fmla="*/ 92 w 180"/>
                <a:gd name="T3" fmla="*/ 240 h 240"/>
                <a:gd name="T4" fmla="*/ 0 w 180"/>
                <a:gd name="T5" fmla="*/ 71 h 240"/>
                <a:gd name="T6" fmla="*/ 33 w 180"/>
                <a:gd name="T7" fmla="*/ 69 h 240"/>
                <a:gd name="T8" fmla="*/ 33 w 180"/>
                <a:gd name="T9" fmla="*/ 0 h 240"/>
                <a:gd name="T10" fmla="*/ 151 w 180"/>
                <a:gd name="T11" fmla="*/ 0 h 240"/>
                <a:gd name="T12" fmla="*/ 151 w 180"/>
                <a:gd name="T13" fmla="*/ 69 h 240"/>
                <a:gd name="T14" fmla="*/ 180 w 180"/>
                <a:gd name="T15" fmla="*/ 71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40">
                  <a:moveTo>
                    <a:pt x="180" y="71"/>
                  </a:moveTo>
                  <a:lnTo>
                    <a:pt x="92" y="240"/>
                  </a:lnTo>
                  <a:lnTo>
                    <a:pt x="0" y="71"/>
                  </a:lnTo>
                  <a:lnTo>
                    <a:pt x="33" y="69"/>
                  </a:lnTo>
                  <a:lnTo>
                    <a:pt x="33" y="0"/>
                  </a:lnTo>
                  <a:lnTo>
                    <a:pt x="151" y="0"/>
                  </a:lnTo>
                  <a:lnTo>
                    <a:pt x="151" y="69"/>
                  </a:lnTo>
                  <a:lnTo>
                    <a:pt x="180" y="71"/>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3" name="Freeform 306"/>
            <p:cNvSpPr/>
            <p:nvPr/>
          </p:nvSpPr>
          <p:spPr bwMode="auto">
            <a:xfrm flipH="1">
              <a:off x="4365479" y="3021482"/>
              <a:ext cx="116009" cy="122455"/>
            </a:xfrm>
            <a:custGeom>
              <a:avLst/>
              <a:gdLst>
                <a:gd name="T0" fmla="*/ 0 w 54"/>
                <a:gd name="T1" fmla="*/ 14 h 57"/>
                <a:gd name="T2" fmla="*/ 28 w 54"/>
                <a:gd name="T3" fmla="*/ 57 h 57"/>
                <a:gd name="T4" fmla="*/ 54 w 54"/>
                <a:gd name="T5" fmla="*/ 14 h 57"/>
                <a:gd name="T6" fmla="*/ 28 w 54"/>
                <a:gd name="T7" fmla="*/ 0 h 57"/>
                <a:gd name="T8" fmla="*/ 0 w 54"/>
                <a:gd name="T9" fmla="*/ 14 h 57"/>
              </a:gdLst>
              <a:ahLst/>
              <a:cxnLst>
                <a:cxn ang="0">
                  <a:pos x="T0" y="T1"/>
                </a:cxn>
                <a:cxn ang="0">
                  <a:pos x="T2" y="T3"/>
                </a:cxn>
                <a:cxn ang="0">
                  <a:pos x="T4" y="T5"/>
                </a:cxn>
                <a:cxn ang="0">
                  <a:pos x="T6" y="T7"/>
                </a:cxn>
                <a:cxn ang="0">
                  <a:pos x="T8" y="T9"/>
                </a:cxn>
              </a:cxnLst>
              <a:rect l="0" t="0" r="r" b="b"/>
              <a:pathLst>
                <a:path w="54" h="57">
                  <a:moveTo>
                    <a:pt x="0" y="14"/>
                  </a:moveTo>
                  <a:lnTo>
                    <a:pt x="28" y="57"/>
                  </a:lnTo>
                  <a:lnTo>
                    <a:pt x="54" y="14"/>
                  </a:lnTo>
                  <a:lnTo>
                    <a:pt x="28"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4" name="Freeform 307"/>
            <p:cNvSpPr/>
            <p:nvPr/>
          </p:nvSpPr>
          <p:spPr bwMode="auto">
            <a:xfrm flipH="1">
              <a:off x="4429928" y="3021482"/>
              <a:ext cx="51559" cy="111712"/>
            </a:xfrm>
            <a:custGeom>
              <a:avLst/>
              <a:gdLst>
                <a:gd name="T0" fmla="*/ 0 w 24"/>
                <a:gd name="T1" fmla="*/ 14 h 52"/>
                <a:gd name="T2" fmla="*/ 24 w 24"/>
                <a:gd name="T3" fmla="*/ 52 h 52"/>
                <a:gd name="T4" fmla="*/ 24 w 24"/>
                <a:gd name="T5" fmla="*/ 0 h 52"/>
                <a:gd name="T6" fmla="*/ 0 w 24"/>
                <a:gd name="T7" fmla="*/ 14 h 52"/>
              </a:gdLst>
              <a:ahLst/>
              <a:cxnLst>
                <a:cxn ang="0">
                  <a:pos x="T0" y="T1"/>
                </a:cxn>
                <a:cxn ang="0">
                  <a:pos x="T2" y="T3"/>
                </a:cxn>
                <a:cxn ang="0">
                  <a:pos x="T4" y="T5"/>
                </a:cxn>
                <a:cxn ang="0">
                  <a:pos x="T6" y="T7"/>
                </a:cxn>
              </a:cxnLst>
              <a:rect l="0" t="0" r="r" b="b"/>
              <a:pathLst>
                <a:path w="24" h="52">
                  <a:moveTo>
                    <a:pt x="0" y="14"/>
                  </a:moveTo>
                  <a:lnTo>
                    <a:pt x="24" y="52"/>
                  </a:lnTo>
                  <a:lnTo>
                    <a:pt x="24" y="0"/>
                  </a:lnTo>
                  <a:lnTo>
                    <a:pt x="0" y="14"/>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5" name="Freeform 308"/>
            <p:cNvSpPr/>
            <p:nvPr/>
          </p:nvSpPr>
          <p:spPr bwMode="auto">
            <a:xfrm flipH="1">
              <a:off x="4425631" y="2954885"/>
              <a:ext cx="193348" cy="137493"/>
            </a:xfrm>
            <a:custGeom>
              <a:avLst/>
              <a:gdLst>
                <a:gd name="T0" fmla="*/ 33 w 90"/>
                <a:gd name="T1" fmla="*/ 0 h 64"/>
                <a:gd name="T2" fmla="*/ 0 w 90"/>
                <a:gd name="T3" fmla="*/ 0 h 64"/>
                <a:gd name="T4" fmla="*/ 35 w 90"/>
                <a:gd name="T5" fmla="*/ 64 h 64"/>
                <a:gd name="T6" fmla="*/ 90 w 90"/>
                <a:gd name="T7" fmla="*/ 31 h 64"/>
                <a:gd name="T8" fmla="*/ 33 w 90"/>
                <a:gd name="T9" fmla="*/ 0 h 64"/>
              </a:gdLst>
              <a:ahLst/>
              <a:cxnLst>
                <a:cxn ang="0">
                  <a:pos x="T0" y="T1"/>
                </a:cxn>
                <a:cxn ang="0">
                  <a:pos x="T2" y="T3"/>
                </a:cxn>
                <a:cxn ang="0">
                  <a:pos x="T4" y="T5"/>
                </a:cxn>
                <a:cxn ang="0">
                  <a:pos x="T6" y="T7"/>
                </a:cxn>
                <a:cxn ang="0">
                  <a:pos x="T8" y="T9"/>
                </a:cxn>
              </a:cxnLst>
              <a:rect l="0" t="0" r="r" b="b"/>
              <a:pathLst>
                <a:path w="90" h="64">
                  <a:moveTo>
                    <a:pt x="33" y="0"/>
                  </a:moveTo>
                  <a:lnTo>
                    <a:pt x="0" y="0"/>
                  </a:lnTo>
                  <a:lnTo>
                    <a:pt x="35" y="64"/>
                  </a:lnTo>
                  <a:lnTo>
                    <a:pt x="90" y="31"/>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6" name="Freeform 309"/>
            <p:cNvSpPr/>
            <p:nvPr/>
          </p:nvSpPr>
          <p:spPr bwMode="auto">
            <a:xfrm flipH="1">
              <a:off x="4227986" y="2954885"/>
              <a:ext cx="193348" cy="137493"/>
            </a:xfrm>
            <a:custGeom>
              <a:avLst/>
              <a:gdLst>
                <a:gd name="T0" fmla="*/ 57 w 90"/>
                <a:gd name="T1" fmla="*/ 0 h 64"/>
                <a:gd name="T2" fmla="*/ 90 w 90"/>
                <a:gd name="T3" fmla="*/ 0 h 64"/>
                <a:gd name="T4" fmla="*/ 55 w 90"/>
                <a:gd name="T5" fmla="*/ 64 h 64"/>
                <a:gd name="T6" fmla="*/ 0 w 90"/>
                <a:gd name="T7" fmla="*/ 31 h 64"/>
                <a:gd name="T8" fmla="*/ 57 w 90"/>
                <a:gd name="T9" fmla="*/ 0 h 64"/>
              </a:gdLst>
              <a:ahLst/>
              <a:cxnLst>
                <a:cxn ang="0">
                  <a:pos x="T0" y="T1"/>
                </a:cxn>
                <a:cxn ang="0">
                  <a:pos x="T2" y="T3"/>
                </a:cxn>
                <a:cxn ang="0">
                  <a:pos x="T4" y="T5"/>
                </a:cxn>
                <a:cxn ang="0">
                  <a:pos x="T6" y="T7"/>
                </a:cxn>
                <a:cxn ang="0">
                  <a:pos x="T8" y="T9"/>
                </a:cxn>
              </a:cxnLst>
              <a:rect l="0" t="0" r="r" b="b"/>
              <a:pathLst>
                <a:path w="90" h="64">
                  <a:moveTo>
                    <a:pt x="57" y="0"/>
                  </a:moveTo>
                  <a:lnTo>
                    <a:pt x="90" y="0"/>
                  </a:lnTo>
                  <a:lnTo>
                    <a:pt x="55" y="64"/>
                  </a:lnTo>
                  <a:lnTo>
                    <a:pt x="0" y="31"/>
                  </a:lnTo>
                  <a:lnTo>
                    <a:pt x="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7" name="Freeform 310"/>
            <p:cNvSpPr/>
            <p:nvPr/>
          </p:nvSpPr>
          <p:spPr bwMode="auto">
            <a:xfrm flipH="1">
              <a:off x="4374071" y="3085933"/>
              <a:ext cx="96674" cy="236314"/>
            </a:xfrm>
            <a:custGeom>
              <a:avLst/>
              <a:gdLst>
                <a:gd name="T0" fmla="*/ 0 w 45"/>
                <a:gd name="T1" fmla="*/ 67 h 110"/>
                <a:gd name="T2" fmla="*/ 23 w 45"/>
                <a:gd name="T3" fmla="*/ 0 h 110"/>
                <a:gd name="T4" fmla="*/ 45 w 45"/>
                <a:gd name="T5" fmla="*/ 69 h 110"/>
                <a:gd name="T6" fmla="*/ 23 w 45"/>
                <a:gd name="T7" fmla="*/ 110 h 110"/>
                <a:gd name="T8" fmla="*/ 0 w 45"/>
                <a:gd name="T9" fmla="*/ 67 h 110"/>
              </a:gdLst>
              <a:ahLst/>
              <a:cxnLst>
                <a:cxn ang="0">
                  <a:pos x="T0" y="T1"/>
                </a:cxn>
                <a:cxn ang="0">
                  <a:pos x="T2" y="T3"/>
                </a:cxn>
                <a:cxn ang="0">
                  <a:pos x="T4" y="T5"/>
                </a:cxn>
                <a:cxn ang="0">
                  <a:pos x="T6" y="T7"/>
                </a:cxn>
                <a:cxn ang="0">
                  <a:pos x="T8" y="T9"/>
                </a:cxn>
              </a:cxnLst>
              <a:rect l="0" t="0" r="r" b="b"/>
              <a:pathLst>
                <a:path w="45" h="110">
                  <a:moveTo>
                    <a:pt x="0" y="67"/>
                  </a:moveTo>
                  <a:lnTo>
                    <a:pt x="23" y="0"/>
                  </a:lnTo>
                  <a:lnTo>
                    <a:pt x="45" y="69"/>
                  </a:lnTo>
                  <a:lnTo>
                    <a:pt x="23" y="110"/>
                  </a:lnTo>
                  <a:lnTo>
                    <a:pt x="0" y="67"/>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8" name="Freeform 311"/>
            <p:cNvSpPr/>
            <p:nvPr/>
          </p:nvSpPr>
          <p:spPr bwMode="auto">
            <a:xfrm flipH="1">
              <a:off x="4425631" y="3103118"/>
              <a:ext cx="45115" cy="208386"/>
            </a:xfrm>
            <a:custGeom>
              <a:avLst/>
              <a:gdLst>
                <a:gd name="T0" fmla="*/ 0 w 21"/>
                <a:gd name="T1" fmla="*/ 59 h 97"/>
                <a:gd name="T2" fmla="*/ 21 w 21"/>
                <a:gd name="T3" fmla="*/ 0 h 97"/>
                <a:gd name="T4" fmla="*/ 21 w 21"/>
                <a:gd name="T5" fmla="*/ 97 h 97"/>
                <a:gd name="T6" fmla="*/ 0 w 21"/>
                <a:gd name="T7" fmla="*/ 59 h 97"/>
              </a:gdLst>
              <a:ahLst/>
              <a:cxnLst>
                <a:cxn ang="0">
                  <a:pos x="T0" y="T1"/>
                </a:cxn>
                <a:cxn ang="0">
                  <a:pos x="T2" y="T3"/>
                </a:cxn>
                <a:cxn ang="0">
                  <a:pos x="T4" y="T5"/>
                </a:cxn>
                <a:cxn ang="0">
                  <a:pos x="T6" y="T7"/>
                </a:cxn>
              </a:cxnLst>
              <a:rect l="0" t="0" r="r" b="b"/>
              <a:pathLst>
                <a:path w="21" h="97">
                  <a:moveTo>
                    <a:pt x="0" y="59"/>
                  </a:moveTo>
                  <a:lnTo>
                    <a:pt x="21" y="0"/>
                  </a:lnTo>
                  <a:lnTo>
                    <a:pt x="21" y="97"/>
                  </a:lnTo>
                  <a:lnTo>
                    <a:pt x="0" y="59"/>
                  </a:lnTo>
                  <a:close/>
                </a:path>
              </a:pathLst>
            </a:custGeom>
            <a:solidFill>
              <a:srgbClr val="141414"/>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49" name="Freeform 312"/>
            <p:cNvSpPr/>
            <p:nvPr/>
          </p:nvSpPr>
          <p:spPr bwMode="auto">
            <a:xfrm flipH="1">
              <a:off x="4421334" y="2959182"/>
              <a:ext cx="268540" cy="545671"/>
            </a:xfrm>
            <a:custGeom>
              <a:avLst/>
              <a:gdLst>
                <a:gd name="T0" fmla="*/ 33 w 125"/>
                <a:gd name="T1" fmla="*/ 0 h 254"/>
                <a:gd name="T2" fmla="*/ 0 w 125"/>
                <a:gd name="T3" fmla="*/ 83 h 254"/>
                <a:gd name="T4" fmla="*/ 54 w 125"/>
                <a:gd name="T5" fmla="*/ 81 h 254"/>
                <a:gd name="T6" fmla="*/ 12 w 125"/>
                <a:gd name="T7" fmla="*/ 128 h 254"/>
                <a:gd name="T8" fmla="*/ 123 w 125"/>
                <a:gd name="T9" fmla="*/ 254 h 254"/>
                <a:gd name="T10" fmla="*/ 125 w 125"/>
                <a:gd name="T11" fmla="*/ 169 h 254"/>
                <a:gd name="T12" fmla="*/ 33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33" y="0"/>
                  </a:moveTo>
                  <a:lnTo>
                    <a:pt x="0" y="83"/>
                  </a:lnTo>
                  <a:lnTo>
                    <a:pt x="54" y="81"/>
                  </a:lnTo>
                  <a:lnTo>
                    <a:pt x="12" y="128"/>
                  </a:lnTo>
                  <a:lnTo>
                    <a:pt x="123" y="254"/>
                  </a:lnTo>
                  <a:lnTo>
                    <a:pt x="125" y="169"/>
                  </a:lnTo>
                  <a:lnTo>
                    <a:pt x="33"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0" name="Freeform 313"/>
            <p:cNvSpPr/>
            <p:nvPr/>
          </p:nvSpPr>
          <p:spPr bwMode="auto">
            <a:xfrm flipH="1">
              <a:off x="4157091" y="2959182"/>
              <a:ext cx="268540" cy="545671"/>
            </a:xfrm>
            <a:custGeom>
              <a:avLst/>
              <a:gdLst>
                <a:gd name="T0" fmla="*/ 92 w 125"/>
                <a:gd name="T1" fmla="*/ 0 h 254"/>
                <a:gd name="T2" fmla="*/ 125 w 125"/>
                <a:gd name="T3" fmla="*/ 83 h 254"/>
                <a:gd name="T4" fmla="*/ 71 w 125"/>
                <a:gd name="T5" fmla="*/ 81 h 254"/>
                <a:gd name="T6" fmla="*/ 113 w 125"/>
                <a:gd name="T7" fmla="*/ 128 h 254"/>
                <a:gd name="T8" fmla="*/ 0 w 125"/>
                <a:gd name="T9" fmla="*/ 254 h 254"/>
                <a:gd name="T10" fmla="*/ 0 w 125"/>
                <a:gd name="T11" fmla="*/ 169 h 254"/>
                <a:gd name="T12" fmla="*/ 92 w 125"/>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125" h="254">
                  <a:moveTo>
                    <a:pt x="92" y="0"/>
                  </a:moveTo>
                  <a:lnTo>
                    <a:pt x="125" y="83"/>
                  </a:lnTo>
                  <a:lnTo>
                    <a:pt x="71" y="81"/>
                  </a:lnTo>
                  <a:lnTo>
                    <a:pt x="113" y="128"/>
                  </a:lnTo>
                  <a:lnTo>
                    <a:pt x="0" y="254"/>
                  </a:lnTo>
                  <a:lnTo>
                    <a:pt x="0" y="169"/>
                  </a:lnTo>
                  <a:lnTo>
                    <a:pt x="92" y="0"/>
                  </a:lnTo>
                  <a:close/>
                </a:path>
              </a:pathLst>
            </a:custGeom>
            <a:solidFill>
              <a:srgbClr val="333F50"/>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1" name="Freeform 95"/>
            <p:cNvSpPr/>
            <p:nvPr/>
          </p:nvSpPr>
          <p:spPr bwMode="auto">
            <a:xfrm>
              <a:off x="4409885" y="3557240"/>
              <a:ext cx="41745" cy="57250"/>
            </a:xfrm>
            <a:custGeom>
              <a:avLst/>
              <a:gdLst>
                <a:gd name="T0" fmla="*/ 25 w 26"/>
                <a:gd name="T1" fmla="*/ 19 h 36"/>
                <a:gd name="T2" fmla="*/ 11 w 26"/>
                <a:gd name="T3" fmla="*/ 35 h 36"/>
                <a:gd name="T4" fmla="*/ 1 w 26"/>
                <a:gd name="T5" fmla="*/ 17 h 36"/>
                <a:gd name="T6" fmla="*/ 15 w 26"/>
                <a:gd name="T7" fmla="*/ 1 h 36"/>
                <a:gd name="T8" fmla="*/ 25 w 26"/>
                <a:gd name="T9" fmla="*/ 19 h 36"/>
              </a:gdLst>
              <a:ahLst/>
              <a:cxnLst>
                <a:cxn ang="0">
                  <a:pos x="T0" y="T1"/>
                </a:cxn>
                <a:cxn ang="0">
                  <a:pos x="T2" y="T3"/>
                </a:cxn>
                <a:cxn ang="0">
                  <a:pos x="T4" y="T5"/>
                </a:cxn>
                <a:cxn ang="0">
                  <a:pos x="T6" y="T7"/>
                </a:cxn>
                <a:cxn ang="0">
                  <a:pos x="T8" y="T9"/>
                </a:cxn>
              </a:cxnLst>
              <a:rect l="0" t="0" r="r" b="b"/>
              <a:pathLst>
                <a:path w="26" h="36">
                  <a:moveTo>
                    <a:pt x="25" y="19"/>
                  </a:moveTo>
                  <a:cubicBezTo>
                    <a:pt x="24" y="29"/>
                    <a:pt x="18" y="36"/>
                    <a:pt x="11" y="35"/>
                  </a:cubicBezTo>
                  <a:cubicBezTo>
                    <a:pt x="5" y="35"/>
                    <a:pt x="0" y="26"/>
                    <a:pt x="1" y="17"/>
                  </a:cubicBezTo>
                  <a:cubicBezTo>
                    <a:pt x="2" y="7"/>
                    <a:pt x="8" y="0"/>
                    <a:pt x="15" y="1"/>
                  </a:cubicBezTo>
                  <a:cubicBezTo>
                    <a:pt x="21" y="1"/>
                    <a:pt x="26" y="10"/>
                    <a:pt x="25" y="19"/>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2" name="Freeform 96"/>
            <p:cNvSpPr/>
            <p:nvPr/>
          </p:nvSpPr>
          <p:spPr bwMode="auto">
            <a:xfrm>
              <a:off x="4408463" y="3669170"/>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53" name="Freeform 96"/>
            <p:cNvSpPr/>
            <p:nvPr/>
          </p:nvSpPr>
          <p:spPr bwMode="auto">
            <a:xfrm>
              <a:off x="4410844" y="3779434"/>
              <a:ext cx="38167" cy="56057"/>
            </a:xfrm>
            <a:custGeom>
              <a:avLst/>
              <a:gdLst>
                <a:gd name="T0" fmla="*/ 24 w 24"/>
                <a:gd name="T1" fmla="*/ 17 h 35"/>
                <a:gd name="T2" fmla="*/ 13 w 24"/>
                <a:gd name="T3" fmla="*/ 35 h 35"/>
                <a:gd name="T4" fmla="*/ 0 w 24"/>
                <a:gd name="T5" fmla="*/ 18 h 35"/>
                <a:gd name="T6" fmla="*/ 11 w 24"/>
                <a:gd name="T7" fmla="*/ 0 h 35"/>
                <a:gd name="T8" fmla="*/ 24 w 24"/>
                <a:gd name="T9" fmla="*/ 17 h 35"/>
              </a:gdLst>
              <a:ahLst/>
              <a:cxnLst>
                <a:cxn ang="0">
                  <a:pos x="T0" y="T1"/>
                </a:cxn>
                <a:cxn ang="0">
                  <a:pos x="T2" y="T3"/>
                </a:cxn>
                <a:cxn ang="0">
                  <a:pos x="T4" y="T5"/>
                </a:cxn>
                <a:cxn ang="0">
                  <a:pos x="T6" y="T7"/>
                </a:cxn>
                <a:cxn ang="0">
                  <a:pos x="T8" y="T9"/>
                </a:cxn>
              </a:cxnLst>
              <a:rect l="0" t="0" r="r" b="b"/>
              <a:pathLst>
                <a:path w="24" h="35">
                  <a:moveTo>
                    <a:pt x="24" y="17"/>
                  </a:moveTo>
                  <a:cubicBezTo>
                    <a:pt x="24" y="27"/>
                    <a:pt x="19" y="35"/>
                    <a:pt x="13" y="35"/>
                  </a:cubicBezTo>
                  <a:cubicBezTo>
                    <a:pt x="6" y="35"/>
                    <a:pt x="1" y="28"/>
                    <a:pt x="0" y="18"/>
                  </a:cubicBezTo>
                  <a:cubicBezTo>
                    <a:pt x="0" y="9"/>
                    <a:pt x="5" y="1"/>
                    <a:pt x="11" y="0"/>
                  </a:cubicBezTo>
                  <a:cubicBezTo>
                    <a:pt x="18" y="0"/>
                    <a:pt x="23" y="8"/>
                    <a:pt x="24" y="17"/>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54" name="Group 26"/>
            <p:cNvGrpSpPr/>
            <p:nvPr/>
          </p:nvGrpSpPr>
          <p:grpSpPr>
            <a:xfrm>
              <a:off x="4002020" y="2088636"/>
              <a:ext cx="805941" cy="907547"/>
              <a:chOff x="4043659" y="2084132"/>
              <a:chExt cx="805941" cy="907547"/>
            </a:xfrm>
          </p:grpSpPr>
          <p:grpSp>
            <p:nvGrpSpPr>
              <p:cNvPr id="58" name="Group 3"/>
              <p:cNvGrpSpPr/>
              <p:nvPr/>
            </p:nvGrpSpPr>
            <p:grpSpPr>
              <a:xfrm rot="694546" flipH="1">
                <a:off x="4759774" y="2510170"/>
                <a:ext cx="89826" cy="224565"/>
                <a:chOff x="5836327" y="2247088"/>
                <a:chExt cx="130060" cy="325149"/>
              </a:xfrm>
            </p:grpSpPr>
            <p:sp>
              <p:nvSpPr>
                <p:cNvPr id="79" name="Freeform 4"/>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80" name="Freeform 5"/>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59" name="Group 6"/>
              <p:cNvGrpSpPr/>
              <p:nvPr/>
            </p:nvGrpSpPr>
            <p:grpSpPr>
              <a:xfrm rot="20905454">
                <a:off x="4043659" y="2512916"/>
                <a:ext cx="89826" cy="224565"/>
                <a:chOff x="5836327" y="2247088"/>
                <a:chExt cx="130060" cy="325149"/>
              </a:xfrm>
            </p:grpSpPr>
            <p:sp>
              <p:nvSpPr>
                <p:cNvPr id="77" name="Freeform 7"/>
                <p:cNvSpPr/>
                <p:nvPr/>
              </p:nvSpPr>
              <p:spPr bwMode="auto">
                <a:xfrm>
                  <a:off x="5836327" y="2247088"/>
                  <a:ext cx="130060" cy="325149"/>
                </a:xfrm>
                <a:custGeom>
                  <a:avLst/>
                  <a:gdLst>
                    <a:gd name="T0" fmla="*/ 10 w 10"/>
                    <a:gd name="T1" fmla="*/ 20 h 25"/>
                    <a:gd name="T2" fmla="*/ 5 w 10"/>
                    <a:gd name="T3" fmla="*/ 25 h 25"/>
                    <a:gd name="T4" fmla="*/ 0 w 10"/>
                    <a:gd name="T5" fmla="*/ 20 h 25"/>
                    <a:gd name="T6" fmla="*/ 0 w 10"/>
                    <a:gd name="T7" fmla="*/ 5 h 25"/>
                    <a:gd name="T8" fmla="*/ 5 w 10"/>
                    <a:gd name="T9" fmla="*/ 0 h 25"/>
                    <a:gd name="T10" fmla="*/ 10 w 10"/>
                    <a:gd name="T11" fmla="*/ 5 h 25"/>
                    <a:gd name="T12" fmla="*/ 10 w 10"/>
                    <a:gd name="T13" fmla="*/ 20 h 25"/>
                  </a:gdLst>
                  <a:ahLst/>
                  <a:cxnLst>
                    <a:cxn ang="0">
                      <a:pos x="T0" y="T1"/>
                    </a:cxn>
                    <a:cxn ang="0">
                      <a:pos x="T2" y="T3"/>
                    </a:cxn>
                    <a:cxn ang="0">
                      <a:pos x="T4" y="T5"/>
                    </a:cxn>
                    <a:cxn ang="0">
                      <a:pos x="T6" y="T7"/>
                    </a:cxn>
                    <a:cxn ang="0">
                      <a:pos x="T8" y="T9"/>
                    </a:cxn>
                    <a:cxn ang="0">
                      <a:pos x="T10" y="T11"/>
                    </a:cxn>
                    <a:cxn ang="0">
                      <a:pos x="T12" y="T13"/>
                    </a:cxn>
                  </a:cxnLst>
                  <a:rect l="0" t="0" r="r" b="b"/>
                  <a:pathLst>
                    <a:path w="10" h="25">
                      <a:moveTo>
                        <a:pt x="10" y="20"/>
                      </a:moveTo>
                      <a:cubicBezTo>
                        <a:pt x="10" y="23"/>
                        <a:pt x="8" y="25"/>
                        <a:pt x="5" y="25"/>
                      </a:cubicBezTo>
                      <a:cubicBezTo>
                        <a:pt x="2" y="25"/>
                        <a:pt x="0" y="23"/>
                        <a:pt x="0" y="20"/>
                      </a:cubicBezTo>
                      <a:cubicBezTo>
                        <a:pt x="0" y="5"/>
                        <a:pt x="0" y="5"/>
                        <a:pt x="0" y="5"/>
                      </a:cubicBezTo>
                      <a:cubicBezTo>
                        <a:pt x="0" y="2"/>
                        <a:pt x="2" y="0"/>
                        <a:pt x="5" y="0"/>
                      </a:cubicBezTo>
                      <a:cubicBezTo>
                        <a:pt x="8" y="0"/>
                        <a:pt x="10" y="2"/>
                        <a:pt x="10" y="5"/>
                      </a:cubicBezTo>
                      <a:lnTo>
                        <a:pt x="10" y="20"/>
                      </a:ln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8" name="Freeform 8"/>
                <p:cNvSpPr/>
                <p:nvPr/>
              </p:nvSpPr>
              <p:spPr bwMode="auto">
                <a:xfrm>
                  <a:off x="5863421" y="2301279"/>
                  <a:ext cx="102966" cy="205928"/>
                </a:xfrm>
                <a:custGeom>
                  <a:avLst/>
                  <a:gdLst>
                    <a:gd name="T0" fmla="*/ 5 w 8"/>
                    <a:gd name="T1" fmla="*/ 13 h 16"/>
                    <a:gd name="T2" fmla="*/ 5 w 8"/>
                    <a:gd name="T3" fmla="*/ 4 h 16"/>
                    <a:gd name="T4" fmla="*/ 8 w 8"/>
                    <a:gd name="T5" fmla="*/ 0 h 16"/>
                    <a:gd name="T6" fmla="*/ 7 w 8"/>
                    <a:gd name="T7" fmla="*/ 0 h 16"/>
                    <a:gd name="T8" fmla="*/ 0 w 8"/>
                    <a:gd name="T9" fmla="*/ 4 h 16"/>
                    <a:gd name="T10" fmla="*/ 0 w 8"/>
                    <a:gd name="T11" fmla="*/ 13 h 16"/>
                    <a:gd name="T12" fmla="*/ 5 w 8"/>
                    <a:gd name="T13" fmla="*/ 16 h 16"/>
                    <a:gd name="T14" fmla="*/ 6 w 8"/>
                    <a:gd name="T15" fmla="*/ 16 h 16"/>
                    <a:gd name="T16" fmla="*/ 5 w 8"/>
                    <a:gd name="T1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3"/>
                      </a:moveTo>
                      <a:cubicBezTo>
                        <a:pt x="5" y="4"/>
                        <a:pt x="5" y="4"/>
                        <a:pt x="5" y="4"/>
                      </a:cubicBezTo>
                      <a:cubicBezTo>
                        <a:pt x="5" y="2"/>
                        <a:pt x="5" y="1"/>
                        <a:pt x="8" y="0"/>
                      </a:cubicBezTo>
                      <a:cubicBezTo>
                        <a:pt x="8" y="0"/>
                        <a:pt x="7" y="0"/>
                        <a:pt x="7" y="0"/>
                      </a:cubicBezTo>
                      <a:cubicBezTo>
                        <a:pt x="3" y="0"/>
                        <a:pt x="0" y="2"/>
                        <a:pt x="0" y="4"/>
                      </a:cubicBezTo>
                      <a:cubicBezTo>
                        <a:pt x="0" y="13"/>
                        <a:pt x="0" y="13"/>
                        <a:pt x="0" y="13"/>
                      </a:cubicBezTo>
                      <a:cubicBezTo>
                        <a:pt x="0" y="15"/>
                        <a:pt x="2" y="16"/>
                        <a:pt x="5" y="16"/>
                      </a:cubicBezTo>
                      <a:cubicBezTo>
                        <a:pt x="6" y="16"/>
                        <a:pt x="6" y="16"/>
                        <a:pt x="6" y="16"/>
                      </a:cubicBezTo>
                      <a:cubicBezTo>
                        <a:pt x="4" y="16"/>
                        <a:pt x="5" y="15"/>
                        <a:pt x="5" y="13"/>
                      </a:cubicBezTo>
                      <a:close/>
                    </a:path>
                  </a:pathLst>
                </a:custGeom>
                <a:solidFill>
                  <a:srgbClr val="B992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nvGrpSpPr>
              <p:cNvPr id="60" name="Group 9"/>
              <p:cNvGrpSpPr/>
              <p:nvPr/>
            </p:nvGrpSpPr>
            <p:grpSpPr>
              <a:xfrm>
                <a:off x="4100704" y="2260773"/>
                <a:ext cx="697300" cy="730906"/>
                <a:chOff x="8166769" y="4034040"/>
                <a:chExt cx="1017381" cy="1009306"/>
              </a:xfrm>
            </p:grpSpPr>
            <p:sp>
              <p:nvSpPr>
                <p:cNvPr id="75" name="Freeform 296"/>
                <p:cNvSpPr/>
                <p:nvPr/>
              </p:nvSpPr>
              <p:spPr bwMode="auto">
                <a:xfrm flipH="1">
                  <a:off x="8166769" y="4034040"/>
                  <a:ext cx="1017380" cy="1009306"/>
                </a:xfrm>
                <a:custGeom>
                  <a:avLst/>
                  <a:gdLst>
                    <a:gd name="T0" fmla="*/ 80 w 160"/>
                    <a:gd name="T1" fmla="*/ 0 h 158"/>
                    <a:gd name="T2" fmla="*/ 85 w 160"/>
                    <a:gd name="T3" fmla="*/ 1 h 158"/>
                    <a:gd name="T4" fmla="*/ 139 w 160"/>
                    <a:gd name="T5" fmla="*/ 1 h 158"/>
                    <a:gd name="T6" fmla="*/ 143 w 160"/>
                    <a:gd name="T7" fmla="*/ 18 h 158"/>
                    <a:gd name="T8" fmla="*/ 160 w 160"/>
                    <a:gd name="T9" fmla="*/ 35 h 158"/>
                    <a:gd name="T10" fmla="*/ 160 w 160"/>
                    <a:gd name="T11" fmla="*/ 77 h 158"/>
                    <a:gd name="T12" fmla="*/ 159 w 160"/>
                    <a:gd name="T13" fmla="*/ 77 h 158"/>
                    <a:gd name="T14" fmla="*/ 159 w 160"/>
                    <a:gd name="T15" fmla="*/ 79 h 158"/>
                    <a:gd name="T16" fmla="*/ 80 w 160"/>
                    <a:gd name="T17" fmla="*/ 158 h 158"/>
                    <a:gd name="T18" fmla="*/ 0 w 160"/>
                    <a:gd name="T19" fmla="*/ 79 h 158"/>
                    <a:gd name="T20" fmla="*/ 0 w 160"/>
                    <a:gd name="T21" fmla="*/ 73 h 158"/>
                    <a:gd name="T22" fmla="*/ 0 w 160"/>
                    <a:gd name="T23" fmla="*/ 17 h 158"/>
                    <a:gd name="T24" fmla="*/ 12 w 160"/>
                    <a:gd name="T25" fmla="*/ 1 h 158"/>
                    <a:gd name="T26" fmla="*/ 75 w 160"/>
                    <a:gd name="T27" fmla="*/ 1 h 158"/>
                    <a:gd name="T28" fmla="*/ 80 w 160"/>
                    <a:gd name="T29"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158">
                      <a:moveTo>
                        <a:pt x="80" y="0"/>
                      </a:moveTo>
                      <a:cubicBezTo>
                        <a:pt x="81" y="0"/>
                        <a:pt x="83" y="1"/>
                        <a:pt x="85" y="1"/>
                      </a:cubicBezTo>
                      <a:cubicBezTo>
                        <a:pt x="139" y="1"/>
                        <a:pt x="139" y="1"/>
                        <a:pt x="139" y="1"/>
                      </a:cubicBezTo>
                      <a:cubicBezTo>
                        <a:pt x="143" y="18"/>
                        <a:pt x="143" y="18"/>
                        <a:pt x="143" y="18"/>
                      </a:cubicBezTo>
                      <a:cubicBezTo>
                        <a:pt x="160" y="35"/>
                        <a:pt x="160" y="35"/>
                        <a:pt x="160" y="35"/>
                      </a:cubicBezTo>
                      <a:cubicBezTo>
                        <a:pt x="160" y="77"/>
                        <a:pt x="160" y="77"/>
                        <a:pt x="160" y="77"/>
                      </a:cubicBezTo>
                      <a:cubicBezTo>
                        <a:pt x="159" y="77"/>
                        <a:pt x="159" y="77"/>
                        <a:pt x="159" y="77"/>
                      </a:cubicBezTo>
                      <a:cubicBezTo>
                        <a:pt x="159" y="78"/>
                        <a:pt x="159" y="79"/>
                        <a:pt x="159" y="79"/>
                      </a:cubicBezTo>
                      <a:cubicBezTo>
                        <a:pt x="159" y="123"/>
                        <a:pt x="124" y="158"/>
                        <a:pt x="80" y="158"/>
                      </a:cubicBezTo>
                      <a:cubicBezTo>
                        <a:pt x="36" y="158"/>
                        <a:pt x="0" y="123"/>
                        <a:pt x="0" y="79"/>
                      </a:cubicBezTo>
                      <a:cubicBezTo>
                        <a:pt x="0" y="77"/>
                        <a:pt x="0" y="75"/>
                        <a:pt x="0" y="73"/>
                      </a:cubicBezTo>
                      <a:cubicBezTo>
                        <a:pt x="0" y="17"/>
                        <a:pt x="0" y="17"/>
                        <a:pt x="0" y="17"/>
                      </a:cubicBezTo>
                      <a:cubicBezTo>
                        <a:pt x="12" y="1"/>
                        <a:pt x="12" y="1"/>
                        <a:pt x="12" y="1"/>
                      </a:cubicBezTo>
                      <a:cubicBezTo>
                        <a:pt x="75" y="1"/>
                        <a:pt x="75" y="1"/>
                        <a:pt x="75" y="1"/>
                      </a:cubicBezTo>
                      <a:cubicBezTo>
                        <a:pt x="76" y="1"/>
                        <a:pt x="78" y="0"/>
                        <a:pt x="80" y="0"/>
                      </a:cubicBez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6" name="Freeform 297"/>
                <p:cNvSpPr/>
                <p:nvPr/>
              </p:nvSpPr>
              <p:spPr bwMode="auto">
                <a:xfrm flipH="1">
                  <a:off x="8745437" y="4039423"/>
                  <a:ext cx="438713" cy="995848"/>
                </a:xfrm>
                <a:custGeom>
                  <a:avLst/>
                  <a:gdLst>
                    <a:gd name="T0" fmla="*/ 69 w 69"/>
                    <a:gd name="T1" fmla="*/ 156 h 156"/>
                    <a:gd name="T2" fmla="*/ 0 w 69"/>
                    <a:gd name="T3" fmla="*/ 78 h 156"/>
                    <a:gd name="T4" fmla="*/ 0 w 69"/>
                    <a:gd name="T5" fmla="*/ 72 h 156"/>
                    <a:gd name="T6" fmla="*/ 0 w 69"/>
                    <a:gd name="T7" fmla="*/ 16 h 156"/>
                    <a:gd name="T8" fmla="*/ 12 w 69"/>
                    <a:gd name="T9" fmla="*/ 0 h 156"/>
                    <a:gd name="T10" fmla="*/ 69 w 69"/>
                    <a:gd name="T11" fmla="*/ 0 h 156"/>
                    <a:gd name="T12" fmla="*/ 69 w 69"/>
                    <a:gd name="T13" fmla="*/ 156 h 156"/>
                  </a:gdLst>
                  <a:ahLst/>
                  <a:cxnLst>
                    <a:cxn ang="0">
                      <a:pos x="T0" y="T1"/>
                    </a:cxn>
                    <a:cxn ang="0">
                      <a:pos x="T2" y="T3"/>
                    </a:cxn>
                    <a:cxn ang="0">
                      <a:pos x="T4" y="T5"/>
                    </a:cxn>
                    <a:cxn ang="0">
                      <a:pos x="T6" y="T7"/>
                    </a:cxn>
                    <a:cxn ang="0">
                      <a:pos x="T8" y="T9"/>
                    </a:cxn>
                    <a:cxn ang="0">
                      <a:pos x="T10" y="T11"/>
                    </a:cxn>
                    <a:cxn ang="0">
                      <a:pos x="T12" y="T13"/>
                    </a:cxn>
                  </a:cxnLst>
                  <a:rect l="0" t="0" r="r" b="b"/>
                  <a:pathLst>
                    <a:path w="69" h="156">
                      <a:moveTo>
                        <a:pt x="69" y="156"/>
                      </a:moveTo>
                      <a:cubicBezTo>
                        <a:pt x="30" y="151"/>
                        <a:pt x="0" y="118"/>
                        <a:pt x="0" y="78"/>
                      </a:cubicBezTo>
                      <a:cubicBezTo>
                        <a:pt x="0" y="76"/>
                        <a:pt x="0" y="74"/>
                        <a:pt x="0" y="72"/>
                      </a:cubicBezTo>
                      <a:cubicBezTo>
                        <a:pt x="0" y="16"/>
                        <a:pt x="0" y="16"/>
                        <a:pt x="0" y="16"/>
                      </a:cubicBezTo>
                      <a:cubicBezTo>
                        <a:pt x="12" y="0"/>
                        <a:pt x="12" y="0"/>
                        <a:pt x="12" y="0"/>
                      </a:cubicBezTo>
                      <a:cubicBezTo>
                        <a:pt x="69" y="0"/>
                        <a:pt x="69" y="0"/>
                        <a:pt x="69" y="0"/>
                      </a:cubicBezTo>
                      <a:lnTo>
                        <a:pt x="69" y="156"/>
                      </a:lnTo>
                      <a:close/>
                    </a:path>
                  </a:pathLst>
                </a:custGeom>
                <a:solidFill>
                  <a:srgbClr val="FFDCB8"/>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
            <p:nvSpPr>
              <p:cNvPr id="61" name="Freeform 12"/>
              <p:cNvSpPr/>
              <p:nvPr/>
            </p:nvSpPr>
            <p:spPr>
              <a:xfrm rot="1142545">
                <a:off x="4124308" y="2084132"/>
                <a:ext cx="722764" cy="562400"/>
              </a:xfrm>
              <a:custGeom>
                <a:avLst/>
                <a:gdLst>
                  <a:gd name="connsiteX0" fmla="*/ 249439 w 722764"/>
                  <a:gd name="connsiteY0" fmla="*/ 0 h 562400"/>
                  <a:gd name="connsiteX1" fmla="*/ 267217 w 722764"/>
                  <a:gd name="connsiteY1" fmla="*/ 70473 h 562400"/>
                  <a:gd name="connsiteX2" fmla="*/ 497427 w 722764"/>
                  <a:gd name="connsiteY2" fmla="*/ 35702 h 562400"/>
                  <a:gd name="connsiteX3" fmla="*/ 705044 w 722764"/>
                  <a:gd name="connsiteY3" fmla="*/ 276861 h 562400"/>
                  <a:gd name="connsiteX4" fmla="*/ 722764 w 722764"/>
                  <a:gd name="connsiteY4" fmla="*/ 328201 h 562400"/>
                  <a:gd name="connsiteX5" fmla="*/ 699367 w 722764"/>
                  <a:gd name="connsiteY5" fmla="*/ 336277 h 562400"/>
                  <a:gd name="connsiteX6" fmla="*/ 681646 w 722764"/>
                  <a:gd name="connsiteY6" fmla="*/ 284937 h 562400"/>
                  <a:gd name="connsiteX7" fmla="*/ 645237 w 722764"/>
                  <a:gd name="connsiteY7" fmla="*/ 224866 h 562400"/>
                  <a:gd name="connsiteX8" fmla="*/ 640876 w 722764"/>
                  <a:gd name="connsiteY8" fmla="*/ 231814 h 562400"/>
                  <a:gd name="connsiteX9" fmla="*/ 430289 w 722764"/>
                  <a:gd name="connsiteY9" fmla="*/ 276714 h 562400"/>
                  <a:gd name="connsiteX10" fmla="*/ 268682 w 722764"/>
                  <a:gd name="connsiteY10" fmla="*/ 255182 h 562400"/>
                  <a:gd name="connsiteX11" fmla="*/ 254712 w 722764"/>
                  <a:gd name="connsiteY11" fmla="*/ 248517 h 562400"/>
                  <a:gd name="connsiteX12" fmla="*/ 242396 w 722764"/>
                  <a:gd name="connsiteY12" fmla="*/ 252321 h 562400"/>
                  <a:gd name="connsiteX13" fmla="*/ 241723 w 722764"/>
                  <a:gd name="connsiteY13" fmla="*/ 253889 h 562400"/>
                  <a:gd name="connsiteX14" fmla="*/ 167607 w 722764"/>
                  <a:gd name="connsiteY14" fmla="*/ 338711 h 562400"/>
                  <a:gd name="connsiteX15" fmla="*/ 73868 w 722764"/>
                  <a:gd name="connsiteY15" fmla="*/ 401167 h 562400"/>
                  <a:gd name="connsiteX16" fmla="*/ 44424 w 722764"/>
                  <a:gd name="connsiteY16" fmla="*/ 409476 h 562400"/>
                  <a:gd name="connsiteX17" fmla="*/ 44369 w 722764"/>
                  <a:gd name="connsiteY17" fmla="*/ 455221 h 562400"/>
                  <a:gd name="connsiteX18" fmla="*/ 49910 w 722764"/>
                  <a:gd name="connsiteY18" fmla="*/ 502984 h 562400"/>
                  <a:gd name="connsiteX19" fmla="*/ 67631 w 722764"/>
                  <a:gd name="connsiteY19" fmla="*/ 554324 h 562400"/>
                  <a:gd name="connsiteX20" fmla="*/ 44233 w 722764"/>
                  <a:gd name="connsiteY20" fmla="*/ 562400 h 562400"/>
                  <a:gd name="connsiteX21" fmla="*/ 24544 w 722764"/>
                  <a:gd name="connsiteY21" fmla="*/ 505356 h 562400"/>
                  <a:gd name="connsiteX22" fmla="*/ 82119 w 722764"/>
                  <a:gd name="connsiteY22" fmla="*/ 179048 h 562400"/>
                  <a:gd name="connsiteX23" fmla="*/ 136618 w 722764"/>
                  <a:gd name="connsiteY23" fmla="*/ 128317 h 562400"/>
                  <a:gd name="connsiteX24" fmla="*/ 249439 w 722764"/>
                  <a:gd name="connsiteY24" fmla="*/ 0 h 5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2764" h="562400">
                    <a:moveTo>
                      <a:pt x="249439" y="0"/>
                    </a:moveTo>
                    <a:cubicBezTo>
                      <a:pt x="237913" y="61435"/>
                      <a:pt x="267217" y="70473"/>
                      <a:pt x="267217" y="70473"/>
                    </a:cubicBezTo>
                    <a:cubicBezTo>
                      <a:pt x="317835" y="27465"/>
                      <a:pt x="446637" y="21313"/>
                      <a:pt x="497427" y="35702"/>
                    </a:cubicBezTo>
                    <a:cubicBezTo>
                      <a:pt x="659529" y="69129"/>
                      <a:pt x="695142" y="229206"/>
                      <a:pt x="705044" y="276861"/>
                    </a:cubicBezTo>
                    <a:cubicBezTo>
                      <a:pt x="701163" y="284585"/>
                      <a:pt x="722764" y="328201"/>
                      <a:pt x="722764" y="328201"/>
                    </a:cubicBezTo>
                    <a:cubicBezTo>
                      <a:pt x="722764" y="328201"/>
                      <a:pt x="722764" y="328201"/>
                      <a:pt x="699367" y="336277"/>
                    </a:cubicBezTo>
                    <a:cubicBezTo>
                      <a:pt x="697398" y="330572"/>
                      <a:pt x="683615" y="290641"/>
                      <a:pt x="681646" y="284937"/>
                    </a:cubicBezTo>
                    <a:lnTo>
                      <a:pt x="645237" y="224866"/>
                    </a:lnTo>
                    <a:lnTo>
                      <a:pt x="640876" y="231814"/>
                    </a:lnTo>
                    <a:cubicBezTo>
                      <a:pt x="606180" y="258200"/>
                      <a:pt x="524956" y="276714"/>
                      <a:pt x="430289" y="276714"/>
                    </a:cubicBezTo>
                    <a:cubicBezTo>
                      <a:pt x="367178" y="276714"/>
                      <a:pt x="310041" y="268486"/>
                      <a:pt x="268682" y="255182"/>
                    </a:cubicBezTo>
                    <a:lnTo>
                      <a:pt x="254712" y="248517"/>
                    </a:lnTo>
                    <a:lnTo>
                      <a:pt x="242396" y="252321"/>
                    </a:lnTo>
                    <a:lnTo>
                      <a:pt x="241723" y="253889"/>
                    </a:lnTo>
                    <a:cubicBezTo>
                      <a:pt x="226306" y="279644"/>
                      <a:pt x="200383" y="309953"/>
                      <a:pt x="167607" y="338711"/>
                    </a:cubicBezTo>
                    <a:cubicBezTo>
                      <a:pt x="134831" y="367469"/>
                      <a:pt x="101409" y="389231"/>
                      <a:pt x="73868" y="401167"/>
                    </a:cubicBezTo>
                    <a:lnTo>
                      <a:pt x="44424" y="409476"/>
                    </a:lnTo>
                    <a:lnTo>
                      <a:pt x="44369" y="455221"/>
                    </a:lnTo>
                    <a:cubicBezTo>
                      <a:pt x="45680" y="475317"/>
                      <a:pt x="47927" y="492497"/>
                      <a:pt x="49910" y="502984"/>
                    </a:cubicBezTo>
                    <a:cubicBezTo>
                      <a:pt x="51879" y="508689"/>
                      <a:pt x="67631" y="554324"/>
                      <a:pt x="67631" y="554324"/>
                    </a:cubicBezTo>
                    <a:cubicBezTo>
                      <a:pt x="67631" y="554324"/>
                      <a:pt x="67631" y="554324"/>
                      <a:pt x="44233" y="562400"/>
                    </a:cubicBezTo>
                    <a:cubicBezTo>
                      <a:pt x="42264" y="556696"/>
                      <a:pt x="26512" y="511060"/>
                      <a:pt x="24544" y="505356"/>
                    </a:cubicBezTo>
                    <a:cubicBezTo>
                      <a:pt x="-54328" y="238912"/>
                      <a:pt x="82119" y="179048"/>
                      <a:pt x="82119" y="179048"/>
                    </a:cubicBezTo>
                    <a:cubicBezTo>
                      <a:pt x="66368" y="133413"/>
                      <a:pt x="136618" y="128317"/>
                      <a:pt x="136618" y="128317"/>
                    </a:cubicBezTo>
                    <a:cubicBezTo>
                      <a:pt x="118898" y="76977"/>
                      <a:pt x="249439" y="0"/>
                      <a:pt x="249439" y="0"/>
                    </a:cubicBezTo>
                    <a:close/>
                  </a:path>
                </a:pathLst>
              </a:custGeom>
              <a:solidFill>
                <a:srgbClr val="725C2B"/>
              </a:solidFill>
              <a:ln w="12700" cap="flat" cmpd="sng" algn="ctr">
                <a:noFill/>
                <a:prstDash val="solid"/>
                <a:miter lim="800000"/>
              </a:ln>
              <a:effectLst/>
            </p:spPr>
            <p:txBody>
              <a:bodyPr rtlCol="0" anchor="ctr"/>
              <a:lstStyle/>
              <a:p>
                <a:pPr algn="ctr" defTabSz="685783">
                  <a:defRPr/>
                </a:pPr>
                <a:endParaRPr lang="en-AU" sz="1350" kern="0">
                  <a:solidFill>
                    <a:prstClr val="white"/>
                  </a:solidFill>
                  <a:latin typeface="Calibri"/>
                </a:endParaRPr>
              </a:p>
            </p:txBody>
          </p:sp>
          <p:grpSp>
            <p:nvGrpSpPr>
              <p:cNvPr id="62" name="Group 13"/>
              <p:cNvGrpSpPr/>
              <p:nvPr/>
            </p:nvGrpSpPr>
            <p:grpSpPr>
              <a:xfrm>
                <a:off x="4386071" y="2772132"/>
                <a:ext cx="218655" cy="142275"/>
                <a:chOff x="4404973" y="2780410"/>
                <a:chExt cx="158306" cy="103007"/>
              </a:xfrm>
            </p:grpSpPr>
            <p:sp>
              <p:nvSpPr>
                <p:cNvPr id="73" name="Oval 154"/>
                <p:cNvSpPr>
                  <a:spLocks noChangeArrowheads="1"/>
                </p:cNvSpPr>
                <p:nvPr/>
              </p:nvSpPr>
              <p:spPr bwMode="auto">
                <a:xfrm>
                  <a:off x="4404973" y="2780410"/>
                  <a:ext cx="158306" cy="103007"/>
                </a:xfrm>
                <a:prstGeom prst="ellipse">
                  <a:avLst/>
                </a:prstGeom>
                <a:solidFill>
                  <a:srgbClr val="DDAA8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74" name="Freeform 155"/>
                <p:cNvSpPr/>
                <p:nvPr/>
              </p:nvSpPr>
              <p:spPr bwMode="auto">
                <a:xfrm>
                  <a:off x="4437502" y="2847635"/>
                  <a:ext cx="97586" cy="35781"/>
                </a:xfrm>
                <a:custGeom>
                  <a:avLst/>
                  <a:gdLst>
                    <a:gd name="T0" fmla="*/ 0 w 38"/>
                    <a:gd name="T1" fmla="*/ 10 h 14"/>
                    <a:gd name="T2" fmla="*/ 18 w 38"/>
                    <a:gd name="T3" fmla="*/ 14 h 14"/>
                    <a:gd name="T4" fmla="*/ 38 w 38"/>
                    <a:gd name="T5" fmla="*/ 9 h 14"/>
                    <a:gd name="T6" fmla="*/ 19 w 38"/>
                    <a:gd name="T7" fmla="*/ 0 h 14"/>
                    <a:gd name="T8" fmla="*/ 0 w 38"/>
                    <a:gd name="T9" fmla="*/ 10 h 14"/>
                  </a:gdLst>
                  <a:ahLst/>
                  <a:cxnLst>
                    <a:cxn ang="0">
                      <a:pos x="T0" y="T1"/>
                    </a:cxn>
                    <a:cxn ang="0">
                      <a:pos x="T2" y="T3"/>
                    </a:cxn>
                    <a:cxn ang="0">
                      <a:pos x="T4" y="T5"/>
                    </a:cxn>
                    <a:cxn ang="0">
                      <a:pos x="T6" y="T7"/>
                    </a:cxn>
                    <a:cxn ang="0">
                      <a:pos x="T8" y="T9"/>
                    </a:cxn>
                  </a:cxnLst>
                  <a:rect l="0" t="0" r="r" b="b"/>
                  <a:pathLst>
                    <a:path w="38" h="14">
                      <a:moveTo>
                        <a:pt x="0" y="10"/>
                      </a:moveTo>
                      <a:cubicBezTo>
                        <a:pt x="5" y="12"/>
                        <a:pt x="11" y="14"/>
                        <a:pt x="18" y="14"/>
                      </a:cubicBezTo>
                      <a:cubicBezTo>
                        <a:pt x="26" y="14"/>
                        <a:pt x="33" y="12"/>
                        <a:pt x="38" y="9"/>
                      </a:cubicBezTo>
                      <a:cubicBezTo>
                        <a:pt x="35" y="4"/>
                        <a:pt x="28" y="0"/>
                        <a:pt x="19" y="0"/>
                      </a:cubicBezTo>
                      <a:cubicBezTo>
                        <a:pt x="10" y="0"/>
                        <a:pt x="2" y="4"/>
                        <a:pt x="0" y="10"/>
                      </a:cubicBezTo>
                      <a:close/>
                    </a:path>
                  </a:pathLst>
                </a:custGeom>
                <a:solidFill>
                  <a:srgbClr val="F270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grpSp>
          <p:sp>
            <p:nvSpPr>
              <p:cNvPr id="63" name="Freeform 16"/>
              <p:cNvSpPr/>
              <p:nvPr/>
            </p:nvSpPr>
            <p:spPr bwMode="auto">
              <a:xfrm>
                <a:off x="4437502" y="2633281"/>
                <a:ext cx="65773" cy="98661"/>
              </a:xfrm>
              <a:custGeom>
                <a:avLst/>
                <a:gdLst>
                  <a:gd name="T0" fmla="*/ 3 w 6"/>
                  <a:gd name="T1" fmla="*/ 0 h 9"/>
                  <a:gd name="T2" fmla="*/ 2 w 6"/>
                  <a:gd name="T3" fmla="*/ 2 h 9"/>
                  <a:gd name="T4" fmla="*/ 2 w 6"/>
                  <a:gd name="T5" fmla="*/ 3 h 9"/>
                  <a:gd name="T6" fmla="*/ 1 w 6"/>
                  <a:gd name="T7" fmla="*/ 3 h 9"/>
                  <a:gd name="T8" fmla="*/ 1 w 6"/>
                  <a:gd name="T9" fmla="*/ 4 h 9"/>
                  <a:gd name="T10" fmla="*/ 1 w 6"/>
                  <a:gd name="T11" fmla="*/ 4 h 9"/>
                  <a:gd name="T12" fmla="*/ 1 w 6"/>
                  <a:gd name="T13" fmla="*/ 5 h 9"/>
                  <a:gd name="T14" fmla="*/ 1 w 6"/>
                  <a:gd name="T15" fmla="*/ 6 h 9"/>
                  <a:gd name="T16" fmla="*/ 1 w 6"/>
                  <a:gd name="T17" fmla="*/ 6 h 9"/>
                  <a:gd name="T18" fmla="*/ 2 w 6"/>
                  <a:gd name="T19" fmla="*/ 7 h 9"/>
                  <a:gd name="T20" fmla="*/ 4 w 6"/>
                  <a:gd name="T21" fmla="*/ 8 h 9"/>
                  <a:gd name="T22" fmla="*/ 6 w 6"/>
                  <a:gd name="T23" fmla="*/ 9 h 9"/>
                  <a:gd name="T24" fmla="*/ 4 w 6"/>
                  <a:gd name="T25" fmla="*/ 8 h 9"/>
                  <a:gd name="T26" fmla="*/ 2 w 6"/>
                  <a:gd name="T27" fmla="*/ 8 h 9"/>
                  <a:gd name="T28" fmla="*/ 1 w 6"/>
                  <a:gd name="T29" fmla="*/ 7 h 9"/>
                  <a:gd name="T30" fmla="*/ 0 w 6"/>
                  <a:gd name="T31" fmla="*/ 6 h 9"/>
                  <a:gd name="T32" fmla="*/ 0 w 6"/>
                  <a:gd name="T33" fmla="*/ 5 h 9"/>
                  <a:gd name="T34" fmla="*/ 0 w 6"/>
                  <a:gd name="T35" fmla="*/ 4 h 9"/>
                  <a:gd name="T36" fmla="*/ 0 w 6"/>
                  <a:gd name="T37" fmla="*/ 3 h 9"/>
                  <a:gd name="T38" fmla="*/ 1 w 6"/>
                  <a:gd name="T39" fmla="*/ 3 h 9"/>
                  <a:gd name="T40" fmla="*/ 1 w 6"/>
                  <a:gd name="T41" fmla="*/ 2 h 9"/>
                  <a:gd name="T42" fmla="*/ 2 w 6"/>
                  <a:gd name="T43" fmla="*/ 2 h 9"/>
                  <a:gd name="T44" fmla="*/ 3 w 6"/>
                  <a:gd name="T4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 h="9">
                    <a:moveTo>
                      <a:pt x="3" y="0"/>
                    </a:moveTo>
                    <a:cubicBezTo>
                      <a:pt x="3" y="0"/>
                      <a:pt x="3" y="1"/>
                      <a:pt x="2" y="2"/>
                    </a:cubicBezTo>
                    <a:cubicBezTo>
                      <a:pt x="2" y="3"/>
                      <a:pt x="2" y="3"/>
                      <a:pt x="2" y="3"/>
                    </a:cubicBezTo>
                    <a:cubicBezTo>
                      <a:pt x="1" y="3"/>
                      <a:pt x="1" y="3"/>
                      <a:pt x="1" y="3"/>
                    </a:cubicBezTo>
                    <a:cubicBezTo>
                      <a:pt x="1" y="4"/>
                      <a:pt x="1" y="4"/>
                      <a:pt x="1" y="4"/>
                    </a:cubicBezTo>
                    <a:cubicBezTo>
                      <a:pt x="1" y="4"/>
                      <a:pt x="1" y="4"/>
                      <a:pt x="1" y="4"/>
                    </a:cubicBezTo>
                    <a:cubicBezTo>
                      <a:pt x="1" y="5"/>
                      <a:pt x="1" y="5"/>
                      <a:pt x="1" y="5"/>
                    </a:cubicBezTo>
                    <a:cubicBezTo>
                      <a:pt x="1" y="6"/>
                      <a:pt x="1" y="6"/>
                      <a:pt x="1" y="6"/>
                    </a:cubicBezTo>
                    <a:cubicBezTo>
                      <a:pt x="1" y="6"/>
                      <a:pt x="1" y="6"/>
                      <a:pt x="1" y="6"/>
                    </a:cubicBezTo>
                    <a:cubicBezTo>
                      <a:pt x="2" y="7"/>
                      <a:pt x="2" y="7"/>
                      <a:pt x="2" y="7"/>
                    </a:cubicBezTo>
                    <a:cubicBezTo>
                      <a:pt x="3" y="7"/>
                      <a:pt x="4" y="8"/>
                      <a:pt x="4" y="8"/>
                    </a:cubicBezTo>
                    <a:cubicBezTo>
                      <a:pt x="6" y="8"/>
                      <a:pt x="6" y="9"/>
                      <a:pt x="6" y="9"/>
                    </a:cubicBezTo>
                    <a:cubicBezTo>
                      <a:pt x="6" y="9"/>
                      <a:pt x="6" y="9"/>
                      <a:pt x="4" y="8"/>
                    </a:cubicBezTo>
                    <a:cubicBezTo>
                      <a:pt x="4" y="8"/>
                      <a:pt x="3" y="8"/>
                      <a:pt x="2" y="8"/>
                    </a:cubicBezTo>
                    <a:cubicBezTo>
                      <a:pt x="2" y="8"/>
                      <a:pt x="1" y="7"/>
                      <a:pt x="1" y="7"/>
                    </a:cubicBezTo>
                    <a:cubicBezTo>
                      <a:pt x="1" y="7"/>
                      <a:pt x="0" y="6"/>
                      <a:pt x="0" y="6"/>
                    </a:cubicBezTo>
                    <a:cubicBezTo>
                      <a:pt x="0" y="6"/>
                      <a:pt x="0" y="5"/>
                      <a:pt x="0" y="5"/>
                    </a:cubicBezTo>
                    <a:cubicBezTo>
                      <a:pt x="0" y="4"/>
                      <a:pt x="0" y="4"/>
                      <a:pt x="0" y="4"/>
                    </a:cubicBezTo>
                    <a:cubicBezTo>
                      <a:pt x="0" y="3"/>
                      <a:pt x="0" y="3"/>
                      <a:pt x="0" y="3"/>
                    </a:cubicBezTo>
                    <a:cubicBezTo>
                      <a:pt x="1" y="3"/>
                      <a:pt x="1" y="3"/>
                      <a:pt x="1" y="3"/>
                    </a:cubicBezTo>
                    <a:cubicBezTo>
                      <a:pt x="1" y="2"/>
                      <a:pt x="1" y="2"/>
                      <a:pt x="1" y="2"/>
                    </a:cubicBezTo>
                    <a:cubicBezTo>
                      <a:pt x="2" y="2"/>
                      <a:pt x="2" y="2"/>
                      <a:pt x="2" y="2"/>
                    </a:cubicBezTo>
                    <a:cubicBezTo>
                      <a:pt x="3" y="1"/>
                      <a:pt x="3" y="0"/>
                      <a:pt x="3" y="0"/>
                    </a:cubicBezTo>
                    <a:close/>
                  </a:path>
                </a:pathLst>
              </a:custGeom>
              <a:solidFill>
                <a:srgbClr val="A46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nvGrpSpPr>
              <p:cNvPr id="64" name="Group 17"/>
              <p:cNvGrpSpPr/>
              <p:nvPr/>
            </p:nvGrpSpPr>
            <p:grpSpPr>
              <a:xfrm>
                <a:off x="4180291" y="2449551"/>
                <a:ext cx="562365" cy="194530"/>
                <a:chOff x="4085835" y="2438386"/>
                <a:chExt cx="746990" cy="258394"/>
              </a:xfrm>
            </p:grpSpPr>
            <p:sp>
              <p:nvSpPr>
                <p:cNvPr id="65" name="Freeform 18"/>
                <p:cNvSpPr/>
                <p:nvPr/>
              </p:nvSpPr>
              <p:spPr bwMode="auto">
                <a:xfrm>
                  <a:off x="4085835" y="2438386"/>
                  <a:ext cx="202018" cy="93961"/>
                </a:xfrm>
                <a:custGeom>
                  <a:avLst/>
                  <a:gdLst>
                    <a:gd name="T0" fmla="*/ 3 w 43"/>
                    <a:gd name="T1" fmla="*/ 20 h 20"/>
                    <a:gd name="T2" fmla="*/ 0 w 43"/>
                    <a:gd name="T3" fmla="*/ 12 h 20"/>
                    <a:gd name="T4" fmla="*/ 41 w 43"/>
                    <a:gd name="T5" fmla="*/ 0 h 20"/>
                    <a:gd name="T6" fmla="*/ 43 w 43"/>
                    <a:gd name="T7" fmla="*/ 8 h 20"/>
                    <a:gd name="T8" fmla="*/ 3 w 43"/>
                    <a:gd name="T9" fmla="*/ 20 h 20"/>
                  </a:gdLst>
                  <a:ahLst/>
                  <a:cxnLst>
                    <a:cxn ang="0">
                      <a:pos x="T0" y="T1"/>
                    </a:cxn>
                    <a:cxn ang="0">
                      <a:pos x="T2" y="T3"/>
                    </a:cxn>
                    <a:cxn ang="0">
                      <a:pos x="T4" y="T5"/>
                    </a:cxn>
                    <a:cxn ang="0">
                      <a:pos x="T6" y="T7"/>
                    </a:cxn>
                    <a:cxn ang="0">
                      <a:pos x="T8" y="T9"/>
                    </a:cxn>
                  </a:cxnLst>
                  <a:rect l="0" t="0" r="r" b="b"/>
                  <a:pathLst>
                    <a:path w="43" h="20">
                      <a:moveTo>
                        <a:pt x="3" y="20"/>
                      </a:moveTo>
                      <a:lnTo>
                        <a:pt x="0" y="12"/>
                      </a:lnTo>
                      <a:lnTo>
                        <a:pt x="41" y="0"/>
                      </a:lnTo>
                      <a:lnTo>
                        <a:pt x="43" y="8"/>
                      </a:lnTo>
                      <a:lnTo>
                        <a:pt x="3"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6" name="Freeform 19"/>
                <p:cNvSpPr/>
                <p:nvPr/>
              </p:nvSpPr>
              <p:spPr bwMode="auto">
                <a:xfrm>
                  <a:off x="4118720" y="2508857"/>
                  <a:ext cx="216111" cy="187923"/>
                </a:xfrm>
                <a:custGeom>
                  <a:avLst/>
                  <a:gdLst>
                    <a:gd name="T0" fmla="*/ 16 w 19"/>
                    <a:gd name="T1" fmla="*/ 0 h 17"/>
                    <a:gd name="T2" fmla="*/ 0 w 19"/>
                    <a:gd name="T3" fmla="*/ 5 h 17"/>
                    <a:gd name="T4" fmla="*/ 0 w 19"/>
                    <a:gd name="T5" fmla="*/ 7 h 17"/>
                    <a:gd name="T6" fmla="*/ 10 w 19"/>
                    <a:gd name="T7" fmla="*/ 17 h 17"/>
                    <a:gd name="T8" fmla="*/ 19 w 19"/>
                    <a:gd name="T9" fmla="*/ 7 h 17"/>
                    <a:gd name="T10" fmla="*/ 16 w 19"/>
                    <a:gd name="T11" fmla="*/ 0 h 17"/>
                  </a:gdLst>
                  <a:ahLst/>
                  <a:cxnLst>
                    <a:cxn ang="0">
                      <a:pos x="T0" y="T1"/>
                    </a:cxn>
                    <a:cxn ang="0">
                      <a:pos x="T2" y="T3"/>
                    </a:cxn>
                    <a:cxn ang="0">
                      <a:pos x="T4" y="T5"/>
                    </a:cxn>
                    <a:cxn ang="0">
                      <a:pos x="T6" y="T7"/>
                    </a:cxn>
                    <a:cxn ang="0">
                      <a:pos x="T8" y="T9"/>
                    </a:cxn>
                    <a:cxn ang="0">
                      <a:pos x="T10" y="T11"/>
                    </a:cxn>
                  </a:cxnLst>
                  <a:rect l="0" t="0" r="r" b="b"/>
                  <a:pathLst>
                    <a:path w="19" h="17">
                      <a:moveTo>
                        <a:pt x="16" y="0"/>
                      </a:moveTo>
                      <a:cubicBezTo>
                        <a:pt x="0" y="5"/>
                        <a:pt x="0" y="5"/>
                        <a:pt x="0" y="5"/>
                      </a:cubicBezTo>
                      <a:cubicBezTo>
                        <a:pt x="0" y="6"/>
                        <a:pt x="0" y="6"/>
                        <a:pt x="0" y="7"/>
                      </a:cubicBezTo>
                      <a:cubicBezTo>
                        <a:pt x="0" y="13"/>
                        <a:pt x="4" y="17"/>
                        <a:pt x="10" y="17"/>
                      </a:cubicBezTo>
                      <a:cubicBezTo>
                        <a:pt x="15" y="17"/>
                        <a:pt x="19" y="13"/>
                        <a:pt x="19" y="7"/>
                      </a:cubicBezTo>
                      <a:cubicBezTo>
                        <a:pt x="19" y="4"/>
                        <a:pt x="18" y="1"/>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7" name="Oval 20"/>
                <p:cNvSpPr>
                  <a:spLocks noChangeArrowheads="1"/>
                </p:cNvSpPr>
                <p:nvPr/>
              </p:nvSpPr>
              <p:spPr bwMode="auto">
                <a:xfrm>
                  <a:off x="4175096" y="2532346"/>
                  <a:ext cx="136245"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8" name="Oval 21"/>
                <p:cNvSpPr>
                  <a:spLocks noChangeArrowheads="1"/>
                </p:cNvSpPr>
                <p:nvPr/>
              </p:nvSpPr>
              <p:spPr bwMode="auto">
                <a:xfrm>
                  <a:off x="4198589"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69" name="Freeform 22"/>
                <p:cNvSpPr/>
                <p:nvPr/>
              </p:nvSpPr>
              <p:spPr bwMode="auto">
                <a:xfrm>
                  <a:off x="4635507" y="2438386"/>
                  <a:ext cx="197318" cy="93961"/>
                </a:xfrm>
                <a:custGeom>
                  <a:avLst/>
                  <a:gdLst>
                    <a:gd name="T0" fmla="*/ 40 w 42"/>
                    <a:gd name="T1" fmla="*/ 20 h 20"/>
                    <a:gd name="T2" fmla="*/ 42 w 42"/>
                    <a:gd name="T3" fmla="*/ 12 h 20"/>
                    <a:gd name="T4" fmla="*/ 2 w 42"/>
                    <a:gd name="T5" fmla="*/ 0 h 20"/>
                    <a:gd name="T6" fmla="*/ 0 w 42"/>
                    <a:gd name="T7" fmla="*/ 8 h 20"/>
                    <a:gd name="T8" fmla="*/ 40 w 42"/>
                    <a:gd name="T9" fmla="*/ 20 h 20"/>
                  </a:gdLst>
                  <a:ahLst/>
                  <a:cxnLst>
                    <a:cxn ang="0">
                      <a:pos x="T0" y="T1"/>
                    </a:cxn>
                    <a:cxn ang="0">
                      <a:pos x="T2" y="T3"/>
                    </a:cxn>
                    <a:cxn ang="0">
                      <a:pos x="T4" y="T5"/>
                    </a:cxn>
                    <a:cxn ang="0">
                      <a:pos x="T6" y="T7"/>
                    </a:cxn>
                    <a:cxn ang="0">
                      <a:pos x="T8" y="T9"/>
                    </a:cxn>
                  </a:cxnLst>
                  <a:rect l="0" t="0" r="r" b="b"/>
                  <a:pathLst>
                    <a:path w="42" h="20">
                      <a:moveTo>
                        <a:pt x="40" y="20"/>
                      </a:moveTo>
                      <a:lnTo>
                        <a:pt x="42" y="12"/>
                      </a:lnTo>
                      <a:lnTo>
                        <a:pt x="2" y="0"/>
                      </a:lnTo>
                      <a:lnTo>
                        <a:pt x="0" y="8"/>
                      </a:lnTo>
                      <a:lnTo>
                        <a:pt x="40" y="20"/>
                      </a:lnTo>
                      <a:close/>
                    </a:path>
                  </a:pathLst>
                </a:cu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0" name="Freeform 23"/>
                <p:cNvSpPr/>
                <p:nvPr/>
              </p:nvSpPr>
              <p:spPr bwMode="auto">
                <a:xfrm>
                  <a:off x="4579130" y="2508857"/>
                  <a:ext cx="220811" cy="187923"/>
                </a:xfrm>
                <a:custGeom>
                  <a:avLst/>
                  <a:gdLst>
                    <a:gd name="T0" fmla="*/ 4 w 20"/>
                    <a:gd name="T1" fmla="*/ 0 h 17"/>
                    <a:gd name="T2" fmla="*/ 20 w 20"/>
                    <a:gd name="T3" fmla="*/ 5 h 17"/>
                    <a:gd name="T4" fmla="*/ 20 w 20"/>
                    <a:gd name="T5" fmla="*/ 7 h 17"/>
                    <a:gd name="T6" fmla="*/ 10 w 20"/>
                    <a:gd name="T7" fmla="*/ 17 h 17"/>
                    <a:gd name="T8" fmla="*/ 0 w 20"/>
                    <a:gd name="T9" fmla="*/ 7 h 17"/>
                    <a:gd name="T10" fmla="*/ 4 w 20"/>
                    <a:gd name="T11" fmla="*/ 0 h 17"/>
                  </a:gdLst>
                  <a:ahLst/>
                  <a:cxnLst>
                    <a:cxn ang="0">
                      <a:pos x="T0" y="T1"/>
                    </a:cxn>
                    <a:cxn ang="0">
                      <a:pos x="T2" y="T3"/>
                    </a:cxn>
                    <a:cxn ang="0">
                      <a:pos x="T4" y="T5"/>
                    </a:cxn>
                    <a:cxn ang="0">
                      <a:pos x="T6" y="T7"/>
                    </a:cxn>
                    <a:cxn ang="0">
                      <a:pos x="T8" y="T9"/>
                    </a:cxn>
                    <a:cxn ang="0">
                      <a:pos x="T10" y="T11"/>
                    </a:cxn>
                  </a:cxnLst>
                  <a:rect l="0" t="0" r="r" b="b"/>
                  <a:pathLst>
                    <a:path w="20" h="17">
                      <a:moveTo>
                        <a:pt x="4" y="0"/>
                      </a:moveTo>
                      <a:cubicBezTo>
                        <a:pt x="20" y="5"/>
                        <a:pt x="20" y="5"/>
                        <a:pt x="20" y="5"/>
                      </a:cubicBezTo>
                      <a:cubicBezTo>
                        <a:pt x="20" y="6"/>
                        <a:pt x="20" y="6"/>
                        <a:pt x="20" y="7"/>
                      </a:cubicBezTo>
                      <a:cubicBezTo>
                        <a:pt x="20" y="13"/>
                        <a:pt x="16" y="17"/>
                        <a:pt x="10" y="17"/>
                      </a:cubicBezTo>
                      <a:cubicBezTo>
                        <a:pt x="5" y="17"/>
                        <a:pt x="0" y="13"/>
                        <a:pt x="0" y="7"/>
                      </a:cubicBezTo>
                      <a:cubicBezTo>
                        <a:pt x="0" y="4"/>
                        <a:pt x="2"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1" name="Oval 24"/>
                <p:cNvSpPr>
                  <a:spLocks noChangeArrowheads="1"/>
                </p:cNvSpPr>
                <p:nvPr/>
              </p:nvSpPr>
              <p:spPr bwMode="auto">
                <a:xfrm>
                  <a:off x="4612018" y="2532346"/>
                  <a:ext cx="131546" cy="131546"/>
                </a:xfrm>
                <a:prstGeom prst="ellipse">
                  <a:avLst/>
                </a:prstGeom>
                <a:solidFill>
                  <a:srgbClr val="4140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sp>
              <p:nvSpPr>
                <p:cNvPr id="72" name="Oval 25"/>
                <p:cNvSpPr>
                  <a:spLocks noChangeArrowheads="1"/>
                </p:cNvSpPr>
                <p:nvPr/>
              </p:nvSpPr>
              <p:spPr bwMode="auto">
                <a:xfrm>
                  <a:off x="4691884" y="2565234"/>
                  <a:ext cx="32888" cy="32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grpSp>
        <p:sp>
          <p:nvSpPr>
            <p:cNvPr id="55" name="Freeform 101"/>
            <p:cNvSpPr/>
            <p:nvPr/>
          </p:nvSpPr>
          <p:spPr bwMode="auto">
            <a:xfrm>
              <a:off x="4503034" y="5459286"/>
              <a:ext cx="408691" cy="149563"/>
            </a:xfrm>
            <a:custGeom>
              <a:avLst/>
              <a:gdLst>
                <a:gd name="T0" fmla="*/ 47 w 99"/>
                <a:gd name="T1" fmla="*/ 0 h 36"/>
                <a:gd name="T2" fmla="*/ 49 w 99"/>
                <a:gd name="T3" fmla="*/ 0 h 36"/>
                <a:gd name="T4" fmla="*/ 51 w 99"/>
                <a:gd name="T5" fmla="*/ 0 h 36"/>
                <a:gd name="T6" fmla="*/ 52 w 99"/>
                <a:gd name="T7" fmla="*/ 0 h 36"/>
                <a:gd name="T8" fmla="*/ 52 w 99"/>
                <a:gd name="T9" fmla="*/ 0 h 36"/>
                <a:gd name="T10" fmla="*/ 99 w 99"/>
                <a:gd name="T11" fmla="*/ 36 h 36"/>
                <a:gd name="T12" fmla="*/ 0 w 99"/>
                <a:gd name="T13" fmla="*/ 36 h 36"/>
                <a:gd name="T14" fmla="*/ 0 w 99"/>
                <a:gd name="T15" fmla="*/ 0 h 36"/>
                <a:gd name="T16" fmla="*/ 47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47" y="0"/>
                  </a:moveTo>
                  <a:cubicBezTo>
                    <a:pt x="48" y="0"/>
                    <a:pt x="49" y="0"/>
                    <a:pt x="49" y="0"/>
                  </a:cubicBezTo>
                  <a:cubicBezTo>
                    <a:pt x="50" y="0"/>
                    <a:pt x="51" y="0"/>
                    <a:pt x="51" y="0"/>
                  </a:cubicBezTo>
                  <a:cubicBezTo>
                    <a:pt x="52" y="0"/>
                    <a:pt x="52" y="0"/>
                    <a:pt x="52" y="0"/>
                  </a:cubicBezTo>
                  <a:cubicBezTo>
                    <a:pt x="52" y="0"/>
                    <a:pt x="52" y="0"/>
                    <a:pt x="52" y="0"/>
                  </a:cubicBezTo>
                  <a:cubicBezTo>
                    <a:pt x="78" y="2"/>
                    <a:pt x="99" y="17"/>
                    <a:pt x="99" y="36"/>
                  </a:cubicBezTo>
                  <a:cubicBezTo>
                    <a:pt x="0" y="36"/>
                    <a:pt x="0" y="36"/>
                    <a:pt x="0" y="36"/>
                  </a:cubicBezTo>
                  <a:cubicBezTo>
                    <a:pt x="0" y="0"/>
                    <a:pt x="0" y="0"/>
                    <a:pt x="0" y="0"/>
                  </a:cubicBezTo>
                  <a:lnTo>
                    <a:pt x="47"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6" name="Freeform 102"/>
            <p:cNvSpPr/>
            <p:nvPr/>
          </p:nvSpPr>
          <p:spPr bwMode="auto">
            <a:xfrm>
              <a:off x="3980832" y="5459286"/>
              <a:ext cx="406950" cy="149563"/>
            </a:xfrm>
            <a:custGeom>
              <a:avLst/>
              <a:gdLst>
                <a:gd name="T0" fmla="*/ 52 w 99"/>
                <a:gd name="T1" fmla="*/ 0 h 36"/>
                <a:gd name="T2" fmla="*/ 50 w 99"/>
                <a:gd name="T3" fmla="*/ 0 h 36"/>
                <a:gd name="T4" fmla="*/ 48 w 99"/>
                <a:gd name="T5" fmla="*/ 0 h 36"/>
                <a:gd name="T6" fmla="*/ 47 w 99"/>
                <a:gd name="T7" fmla="*/ 0 h 36"/>
                <a:gd name="T8" fmla="*/ 47 w 99"/>
                <a:gd name="T9" fmla="*/ 0 h 36"/>
                <a:gd name="T10" fmla="*/ 0 w 99"/>
                <a:gd name="T11" fmla="*/ 36 h 36"/>
                <a:gd name="T12" fmla="*/ 99 w 99"/>
                <a:gd name="T13" fmla="*/ 36 h 36"/>
                <a:gd name="T14" fmla="*/ 99 w 99"/>
                <a:gd name="T15" fmla="*/ 0 h 36"/>
                <a:gd name="T16" fmla="*/ 52 w 9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36">
                  <a:moveTo>
                    <a:pt x="52" y="0"/>
                  </a:moveTo>
                  <a:cubicBezTo>
                    <a:pt x="51" y="0"/>
                    <a:pt x="50" y="0"/>
                    <a:pt x="50" y="0"/>
                  </a:cubicBezTo>
                  <a:cubicBezTo>
                    <a:pt x="49" y="0"/>
                    <a:pt x="48" y="0"/>
                    <a:pt x="48" y="0"/>
                  </a:cubicBezTo>
                  <a:cubicBezTo>
                    <a:pt x="47" y="0"/>
                    <a:pt x="47" y="0"/>
                    <a:pt x="47" y="0"/>
                  </a:cubicBezTo>
                  <a:cubicBezTo>
                    <a:pt x="47" y="0"/>
                    <a:pt x="47" y="0"/>
                    <a:pt x="47" y="0"/>
                  </a:cubicBezTo>
                  <a:cubicBezTo>
                    <a:pt x="21" y="2"/>
                    <a:pt x="0" y="17"/>
                    <a:pt x="0" y="36"/>
                  </a:cubicBezTo>
                  <a:cubicBezTo>
                    <a:pt x="99" y="36"/>
                    <a:pt x="99" y="36"/>
                    <a:pt x="99" y="36"/>
                  </a:cubicBezTo>
                  <a:cubicBezTo>
                    <a:pt x="99" y="0"/>
                    <a:pt x="99" y="0"/>
                    <a:pt x="99" y="0"/>
                  </a:cubicBezTo>
                  <a:lnTo>
                    <a:pt x="52" y="0"/>
                  </a:lnTo>
                  <a:close/>
                </a:path>
              </a:pathLst>
            </a:custGeom>
            <a:solidFill>
              <a:srgbClr val="5431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685783">
                <a:defRPr/>
              </a:pPr>
              <a:endParaRPr lang="en-GB" sz="1350" kern="0" dirty="0">
                <a:solidFill>
                  <a:prstClr val="black"/>
                </a:solidFill>
                <a:latin typeface="Calibri"/>
              </a:endParaRPr>
            </a:p>
          </p:txBody>
        </p:sp>
        <p:sp>
          <p:nvSpPr>
            <p:cNvPr id="57" name="Freeform 61"/>
            <p:cNvSpPr/>
            <p:nvPr/>
          </p:nvSpPr>
          <p:spPr bwMode="auto">
            <a:xfrm>
              <a:off x="4508573" y="3935670"/>
              <a:ext cx="180000" cy="9396"/>
            </a:xfrm>
            <a:custGeom>
              <a:avLst/>
              <a:gdLst>
                <a:gd name="T0" fmla="*/ 23 w 23"/>
                <a:gd name="T1" fmla="*/ 0 h 1"/>
                <a:gd name="T2" fmla="*/ 0 w 23"/>
                <a:gd name="T3" fmla="*/ 0 h 1"/>
                <a:gd name="T4" fmla="*/ 11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cubicBezTo>
                    <a:pt x="0" y="0"/>
                    <a:pt x="0" y="0"/>
                    <a:pt x="0" y="0"/>
                  </a:cubicBezTo>
                  <a:cubicBezTo>
                    <a:pt x="0" y="0"/>
                    <a:pt x="4" y="1"/>
                    <a:pt x="11" y="1"/>
                  </a:cubicBezTo>
                  <a:cubicBezTo>
                    <a:pt x="14" y="1"/>
                    <a:pt x="18" y="1"/>
                    <a:pt x="23" y="0"/>
                  </a:cubicBezTo>
                </a:path>
              </a:pathLst>
            </a:custGeom>
            <a:solidFill>
              <a:sysClr val="window" lastClr="FFFFFF"/>
            </a:solidFill>
            <a:ln>
              <a:noFill/>
            </a:ln>
          </p:spPr>
          <p:txBody>
            <a:bodyPr vert="horz" wrap="square" lIns="91440" tIns="45720" rIns="91440" bIns="45720" numCol="1" anchor="t" anchorCtr="0" compatLnSpc="1"/>
            <a:lstStyle/>
            <a:p>
              <a:pPr defTabSz="685783">
                <a:defRPr/>
              </a:pPr>
              <a:endParaRPr lang="en-US" sz="1350" kern="0">
                <a:solidFill>
                  <a:prstClr val="black"/>
                </a:solidFill>
                <a:latin typeface="Calibri"/>
              </a:endParaRPr>
            </a:p>
          </p:txBody>
        </p:sp>
      </p:grpSp>
    </p:spTree>
    <p:extLst>
      <p:ext uri="{BB962C8B-B14F-4D97-AF65-F5344CB8AC3E}">
        <p14:creationId xmlns:p14="http://schemas.microsoft.com/office/powerpoint/2010/main" val="2221998546"/>
      </p:ext>
    </p:extLst>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wipe(left)">
                                      <p:cBhvr>
                                        <p:cTn id="15" dur="500"/>
                                        <p:tgtEl>
                                          <p:spTgt spid="27">
                                            <p:txEl>
                                              <p:pRg st="1" end="1"/>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animEffect transition="in" filter="wipe(left)">
                                      <p:cBhvr>
                                        <p:cTn id="19" dur="500"/>
                                        <p:tgtEl>
                                          <p:spTgt spid="27">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7">
                                            <p:txEl>
                                              <p:pRg st="3" end="3"/>
                                            </p:txEl>
                                          </p:spTgt>
                                        </p:tgtEl>
                                        <p:attrNameLst>
                                          <p:attrName>style.visibility</p:attrName>
                                        </p:attrNameLst>
                                      </p:cBhvr>
                                      <p:to>
                                        <p:strVal val="visible"/>
                                      </p:to>
                                    </p:set>
                                    <p:animEffect transition="in" filter="wipe(left)">
                                      <p:cBhvr>
                                        <p:cTn id="23" dur="500"/>
                                        <p:tgtEl>
                                          <p:spTgt spid="27">
                                            <p:txEl>
                                              <p:pRg st="3" end="3"/>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wipe(left)">
                                      <p:cBhvr>
                                        <p:cTn id="27" dur="500"/>
                                        <p:tgtEl>
                                          <p:spTgt spid="27">
                                            <p:txEl>
                                              <p:pRg st="4" end="4"/>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7">
                                            <p:txEl>
                                              <p:pRg st="5" end="5"/>
                                            </p:txEl>
                                          </p:spTgt>
                                        </p:tgtEl>
                                        <p:attrNameLst>
                                          <p:attrName>style.visibility</p:attrName>
                                        </p:attrNameLst>
                                      </p:cBhvr>
                                      <p:to>
                                        <p:strVal val="visible"/>
                                      </p:to>
                                    </p:set>
                                    <p:animEffect transition="in" filter="wipe(left)">
                                      <p:cBhvr>
                                        <p:cTn id="31" dur="500"/>
                                        <p:tgtEl>
                                          <p:spTgt spid="27">
                                            <p:txEl>
                                              <p:pRg st="5" end="5"/>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7">
                                            <p:txEl>
                                              <p:pRg st="6" end="6"/>
                                            </p:txEl>
                                          </p:spTgt>
                                        </p:tgtEl>
                                        <p:attrNameLst>
                                          <p:attrName>style.visibility</p:attrName>
                                        </p:attrNameLst>
                                      </p:cBhvr>
                                      <p:to>
                                        <p:strVal val="visible"/>
                                      </p:to>
                                    </p:set>
                                    <p:animEffect transition="in" filter="wipe(left)">
                                      <p:cBhvr>
                                        <p:cTn id="35" dur="500"/>
                                        <p:tgtEl>
                                          <p:spTgt spid="27">
                                            <p:txEl>
                                              <p:pRg st="6" end="6"/>
                                            </p:txEl>
                                          </p:spTgt>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27">
                                            <p:txEl>
                                              <p:pRg st="7" end="7"/>
                                            </p:txEl>
                                          </p:spTgt>
                                        </p:tgtEl>
                                        <p:attrNameLst>
                                          <p:attrName>style.visibility</p:attrName>
                                        </p:attrNameLst>
                                      </p:cBhvr>
                                      <p:to>
                                        <p:strVal val="visible"/>
                                      </p:to>
                                    </p:set>
                                    <p:animEffect transition="in" filter="wipe(left)">
                                      <p:cBhvr>
                                        <p:cTn id="39" dur="500"/>
                                        <p:tgtEl>
                                          <p:spTgt spid="27">
                                            <p:txEl>
                                              <p:pRg st="7" end="7"/>
                                            </p:txEl>
                                          </p:spTgt>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27">
                                            <p:txEl>
                                              <p:pRg st="8" end="8"/>
                                            </p:txEl>
                                          </p:spTgt>
                                        </p:tgtEl>
                                        <p:attrNameLst>
                                          <p:attrName>style.visibility</p:attrName>
                                        </p:attrNameLst>
                                      </p:cBhvr>
                                      <p:to>
                                        <p:strVal val="visible"/>
                                      </p:to>
                                    </p:set>
                                    <p:animEffect transition="in" filter="wipe(left)">
                                      <p:cBhvr>
                                        <p:cTn id="43" dur="500"/>
                                        <p:tgtEl>
                                          <p:spTgt spid="27">
                                            <p:txEl>
                                              <p:pRg st="8" end="8"/>
                                            </p:txEl>
                                          </p:spTgt>
                                        </p:tgtEl>
                                      </p:cBhvr>
                                    </p:animEffect>
                                  </p:childTnLst>
                                </p:cTn>
                              </p:par>
                            </p:childTnLst>
                          </p:cTn>
                        </p:par>
                        <p:par>
                          <p:cTn id="44" fill="hold">
                            <p:stCondLst>
                              <p:cond delay="5000"/>
                            </p:stCondLst>
                            <p:childTnLst>
                              <p:par>
                                <p:cTn id="45" presetID="53" presetClass="entr" presetSubtype="16"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
                                          </p:val>
                                        </p:tav>
                                        <p:tav tm="100000">
                                          <p:val>
                                            <p:strVal val="#ppt_w"/>
                                          </p:val>
                                        </p:tav>
                                      </p:tavLst>
                                    </p:anim>
                                    <p:anim calcmode="lin" valueType="num">
                                      <p:cBhvr>
                                        <p:cTn id="48" dur="500" fill="hold"/>
                                        <p:tgtEl>
                                          <p:spTgt spid="36"/>
                                        </p:tgtEl>
                                        <p:attrNameLst>
                                          <p:attrName>ppt_h</p:attrName>
                                        </p:attrNameLst>
                                      </p:cBhvr>
                                      <p:tavLst>
                                        <p:tav tm="0">
                                          <p:val>
                                            <p:fltVal val="0"/>
                                          </p:val>
                                        </p:tav>
                                        <p:tav tm="100000">
                                          <p:val>
                                            <p:strVal val="#ppt_h"/>
                                          </p:val>
                                        </p:tav>
                                      </p:tavLst>
                                    </p:anim>
                                    <p:animEffect transition="in" filter="fade">
                                      <p:cBhvr>
                                        <p:cTn id="4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HEARTSOFT 16X9">
  <a:themeElements>
    <a:clrScheme name="HeartSoft_16x9">
      <a:dk1>
        <a:sysClr val="windowText" lastClr="000000"/>
      </a:dk1>
      <a:lt1>
        <a:sysClr val="window" lastClr="FFFFFF"/>
      </a:lt1>
      <a:dk2>
        <a:srgbClr val="41342E"/>
      </a:dk2>
      <a:lt2>
        <a:srgbClr val="F2EFE2"/>
      </a:lt2>
      <a:accent1>
        <a:srgbClr val="89D3D3"/>
      </a:accent1>
      <a:accent2>
        <a:srgbClr val="BBCE78"/>
      </a:accent2>
      <a:accent3>
        <a:srgbClr val="FEC77C"/>
      </a:accent3>
      <a:accent4>
        <a:srgbClr val="E58E89"/>
      </a:accent4>
      <a:accent5>
        <a:srgbClr val="AF9FD3"/>
      </a:accent5>
      <a:accent6>
        <a:srgbClr val="CF9E76"/>
      </a:accent6>
      <a:hlink>
        <a:srgbClr val="89D3D3"/>
      </a:hlink>
      <a:folHlink>
        <a:srgbClr val="AF9FD3"/>
      </a:folHlink>
    </a:clrScheme>
    <a:fontScheme name="Microsoft JhengHei UI">
      <a:majorFont>
        <a:latin typeface="Microsoft JhengHei UI"/>
        <a:ea typeface="Microsoft JhengHei UI"/>
        <a:cs typeface=""/>
      </a:majorFont>
      <a:minorFont>
        <a:latin typeface="Microsoft JhengHei UI"/>
        <a:ea typeface="Microsoft JhengHei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rtSoft_16x9_TP103417342" id="{4E037761-6A98-4382-9A6C-43E90354F07D}" vid="{E9D75320-D236-4882-9A4C-1F0A1E5395CE}"/>
    </a:ext>
  </a:extLst>
</a:theme>
</file>

<file path=ppt/theme/theme2.xml><?xml version="1.0" encoding="utf-8"?>
<a:theme xmlns:a="http://schemas.openxmlformats.org/drawingml/2006/main" name="1_HEARTSOFT 16X9">
  <a:themeElements>
    <a:clrScheme name="HeartSoft_16x9">
      <a:dk1>
        <a:sysClr val="windowText" lastClr="000000"/>
      </a:dk1>
      <a:lt1>
        <a:sysClr val="window" lastClr="FFFFFF"/>
      </a:lt1>
      <a:dk2>
        <a:srgbClr val="41342E"/>
      </a:dk2>
      <a:lt2>
        <a:srgbClr val="F2EFE2"/>
      </a:lt2>
      <a:accent1>
        <a:srgbClr val="89D3D3"/>
      </a:accent1>
      <a:accent2>
        <a:srgbClr val="BBCE78"/>
      </a:accent2>
      <a:accent3>
        <a:srgbClr val="FEC77C"/>
      </a:accent3>
      <a:accent4>
        <a:srgbClr val="E58E89"/>
      </a:accent4>
      <a:accent5>
        <a:srgbClr val="AF9FD3"/>
      </a:accent5>
      <a:accent6>
        <a:srgbClr val="CF9E76"/>
      </a:accent6>
      <a:hlink>
        <a:srgbClr val="89D3D3"/>
      </a:hlink>
      <a:folHlink>
        <a:srgbClr val="AF9FD3"/>
      </a:folHlink>
    </a:clrScheme>
    <a:fontScheme name="Microsoft JhengHei UI">
      <a:majorFont>
        <a:latin typeface="Microsoft JhengHei UI"/>
        <a:ea typeface="Microsoft JhengHei UI"/>
        <a:cs typeface=""/>
      </a:majorFont>
      <a:minorFont>
        <a:latin typeface="Microsoft JhengHei UI"/>
        <a:ea typeface="Microsoft JhengHei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rtSoft_16x9_TP103417342" id="{4E037761-6A98-4382-9A6C-43E90354F07D}" vid="{E9D75320-D236-4882-9A4C-1F0A1E5395CE}"/>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886</TotalTime>
  <Words>644</Words>
  <Application>Microsoft Office PowerPoint</Application>
  <PresentationFormat>如螢幕大小 (4:3)</PresentationFormat>
  <Paragraphs>63</Paragraphs>
  <Slides>15</Slides>
  <Notes>13</Notes>
  <HiddenSlides>0</HiddenSlides>
  <MMClips>0</MMClips>
  <ScaleCrop>false</ScaleCrop>
  <HeadingPairs>
    <vt:vector size="6" baseType="variant">
      <vt:variant>
        <vt:lpstr>使用字型</vt:lpstr>
      </vt:variant>
      <vt:variant>
        <vt:i4>13</vt:i4>
      </vt:variant>
      <vt:variant>
        <vt:lpstr>佈景主題</vt:lpstr>
      </vt:variant>
      <vt:variant>
        <vt:i4>2</vt:i4>
      </vt:variant>
      <vt:variant>
        <vt:lpstr>投影片標題</vt:lpstr>
      </vt:variant>
      <vt:variant>
        <vt:i4>15</vt:i4>
      </vt:variant>
    </vt:vector>
  </HeadingPairs>
  <TitlesOfParts>
    <vt:vector size="30" baseType="lpstr">
      <vt:lpstr>等线</vt:lpstr>
      <vt:lpstr>굴림</vt:lpstr>
      <vt:lpstr>inpin heiti</vt:lpstr>
      <vt:lpstr>Lato Light</vt:lpstr>
      <vt:lpstr>Microsoft JhengHei UI</vt:lpstr>
      <vt:lpstr>微软雅黑</vt:lpstr>
      <vt:lpstr>宋体</vt:lpstr>
      <vt:lpstr>微軟正黑體</vt:lpstr>
      <vt:lpstr>新細明體</vt:lpstr>
      <vt:lpstr>標楷體</vt:lpstr>
      <vt:lpstr>Arial</vt:lpstr>
      <vt:lpstr>Calibri</vt:lpstr>
      <vt:lpstr>Cambria</vt:lpstr>
      <vt:lpstr>HEARTSOFT 16X9</vt:lpstr>
      <vt:lpstr>1_HEARTSOFT 16X9</vt:lpstr>
      <vt:lpstr>新北市立清水高中 學生事務會議</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感謝各位參與本次會議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86</cp:revision>
  <dcterms:created xsi:type="dcterms:W3CDTF">2014-12-23T10:44:21Z</dcterms:created>
  <dcterms:modified xsi:type="dcterms:W3CDTF">2023-01-06T09:21:13Z</dcterms:modified>
</cp:coreProperties>
</file>