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8"/>
  </p:notesMasterIdLst>
  <p:sldIdLst>
    <p:sldId id="258" r:id="rId3"/>
    <p:sldId id="3357" r:id="rId4"/>
    <p:sldId id="3359" r:id="rId5"/>
    <p:sldId id="3364" r:id="rId6"/>
    <p:sldId id="3331" r:id="rId7"/>
    <p:sldId id="3366" r:id="rId8"/>
    <p:sldId id="3362" r:id="rId9"/>
    <p:sldId id="3363" r:id="rId10"/>
    <p:sldId id="3365" r:id="rId11"/>
    <p:sldId id="3367" r:id="rId12"/>
    <p:sldId id="3371" r:id="rId13"/>
    <p:sldId id="3372" r:id="rId14"/>
    <p:sldId id="3373" r:id="rId15"/>
    <p:sldId id="3374" r:id="rId16"/>
    <p:sldId id="270"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1797" autoAdjust="0"/>
  </p:normalViewPr>
  <p:slideViewPr>
    <p:cSldViewPr>
      <p:cViewPr varScale="1">
        <p:scale>
          <a:sx n="62" d="100"/>
          <a:sy n="62" d="100"/>
        </p:scale>
        <p:origin x="13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C8331-971C-48E0-9525-51A69B6DDE12}" type="datetimeFigureOut">
              <a:rPr lang="zh-TW" altLang="en-US" smtClean="0"/>
              <a:t>2023/1/6</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3BB78-1CDA-4923-9773-6EFA12CAC3EB}" type="slidenum">
              <a:rPr lang="zh-TW" altLang="en-US" smtClean="0"/>
              <a:t>‹#›</a:t>
            </a:fld>
            <a:endParaRPr lang="zh-TW" altLang="en-US"/>
          </a:p>
        </p:txBody>
      </p:sp>
    </p:spTree>
    <p:extLst>
      <p:ext uri="{BB962C8B-B14F-4D97-AF65-F5344CB8AC3E}">
        <p14:creationId xmlns:p14="http://schemas.microsoft.com/office/powerpoint/2010/main" val="335169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1611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11</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3571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12</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159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13</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4905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14</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4389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5958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7093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5</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3628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2743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7</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0004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8</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9535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9563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4859DD-88E5-4B8D-89B3-52475C6CE8E4}" type="slidenum">
              <a:rPr kumimoji="0"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6369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手繪多邊形 3"/>
          <p:cNvSpPr/>
          <p:nvPr/>
        </p:nvSpPr>
        <p:spPr bwMode="white">
          <a:xfrm>
            <a:off x="2452688" y="4076700"/>
            <a:ext cx="1736725" cy="1570038"/>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5" name="手繪多邊形 7"/>
          <p:cNvSpPr>
            <a:spLocks noEditPoints="1"/>
          </p:cNvSpPr>
          <p:nvPr/>
        </p:nvSpPr>
        <p:spPr bwMode="auto">
          <a:xfrm rot="20103791">
            <a:off x="2165029" y="1454691"/>
            <a:ext cx="1109245"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6" name="手繪多邊形 7"/>
          <p:cNvSpPr>
            <a:spLocks noEditPoints="1"/>
          </p:cNvSpPr>
          <p:nvPr/>
        </p:nvSpPr>
        <p:spPr bwMode="auto">
          <a:xfrm rot="20103791">
            <a:off x="2163763" y="1454150"/>
            <a:ext cx="1111250" cy="1435100"/>
          </a:xfrm>
          <a:custGeom>
            <a:avLst/>
            <a:gdLst>
              <a:gd name="T0" fmla="*/ 2147483647 w 199"/>
              <a:gd name="T1" fmla="*/ 2147483647 h 192"/>
              <a:gd name="T2" fmla="*/ 2147483647 w 199"/>
              <a:gd name="T3" fmla="*/ 2147483647 h 192"/>
              <a:gd name="T4" fmla="*/ 2147483647 w 199"/>
              <a:gd name="T5" fmla="*/ 2147483647 h 192"/>
              <a:gd name="T6" fmla="*/ 2147483647 w 199"/>
              <a:gd name="T7" fmla="*/ 2147483647 h 192"/>
              <a:gd name="T8" fmla="*/ 2147483647 w 199"/>
              <a:gd name="T9" fmla="*/ 2147483647 h 192"/>
              <a:gd name="T10" fmla="*/ 2147483647 w 199"/>
              <a:gd name="T11" fmla="*/ 2147483647 h 192"/>
              <a:gd name="T12" fmla="*/ 2147483647 w 199"/>
              <a:gd name="T13" fmla="*/ 2147483647 h 192"/>
              <a:gd name="T14" fmla="*/ 2147483647 w 199"/>
              <a:gd name="T15" fmla="*/ 2147483647 h 192"/>
              <a:gd name="T16" fmla="*/ 2147483647 w 199"/>
              <a:gd name="T17" fmla="*/ 2147483647 h 192"/>
              <a:gd name="T18" fmla="*/ 2147483647 w 199"/>
              <a:gd name="T19" fmla="*/ 2147483647 h 192"/>
              <a:gd name="T20" fmla="*/ 2147483647 w 199"/>
              <a:gd name="T21" fmla="*/ 2147483647 h 192"/>
              <a:gd name="T22" fmla="*/ 2147483647 w 199"/>
              <a:gd name="T23" fmla="*/ 0 h 192"/>
              <a:gd name="T24" fmla="*/ 2147483647 w 199"/>
              <a:gd name="T25" fmla="*/ 2147483647 h 192"/>
              <a:gd name="T26" fmla="*/ 2147483647 w 199"/>
              <a:gd name="T27" fmla="*/ 2147483647 h 192"/>
              <a:gd name="T28" fmla="*/ 2147483647 w 199"/>
              <a:gd name="T29" fmla="*/ 2147483647 h 192"/>
              <a:gd name="T30" fmla="*/ 2147483647 w 199"/>
              <a:gd name="T31" fmla="*/ 2147483647 h 192"/>
              <a:gd name="T32" fmla="*/ 2147483647 w 199"/>
              <a:gd name="T33" fmla="*/ 2147483647 h 192"/>
              <a:gd name="T34" fmla="*/ 2147483647 w 199"/>
              <a:gd name="T35" fmla="*/ 2147483647 h 192"/>
              <a:gd name="T36" fmla="*/ 2147483647 w 199"/>
              <a:gd name="T37" fmla="*/ 2147483647 h 192"/>
              <a:gd name="T38" fmla="*/ 2147483647 w 199"/>
              <a:gd name="T39" fmla="*/ 2147483647 h 192"/>
              <a:gd name="T40" fmla="*/ 2147483647 w 199"/>
              <a:gd name="T41" fmla="*/ 2147483647 h 192"/>
              <a:gd name="T42" fmla="*/ 2147483647 w 199"/>
              <a:gd name="T43" fmla="*/ 2147483647 h 192"/>
              <a:gd name="T44" fmla="*/ 2147483647 w 199"/>
              <a:gd name="T45" fmla="*/ 2147483647 h 192"/>
              <a:gd name="T46" fmla="*/ 2147483647 w 199"/>
              <a:gd name="T47" fmla="*/ 2147483647 h 192"/>
              <a:gd name="T48" fmla="*/ 2147483647 w 199"/>
              <a:gd name="T49" fmla="*/ 2147483647 h 192"/>
              <a:gd name="T50" fmla="*/ 2147483647 w 199"/>
              <a:gd name="T51" fmla="*/ 2147483647 h 192"/>
              <a:gd name="T52" fmla="*/ 2147483647 w 199"/>
              <a:gd name="T53" fmla="*/ 2147483647 h 192"/>
              <a:gd name="T54" fmla="*/ 2147483647 w 199"/>
              <a:gd name="T55" fmla="*/ 0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grpSp>
        <p:nvGrpSpPr>
          <p:cNvPr id="7" name="群組 35"/>
          <p:cNvGrpSpPr>
            <a:grpSpLocks/>
          </p:cNvGrpSpPr>
          <p:nvPr/>
        </p:nvGrpSpPr>
        <p:grpSpPr bwMode="auto">
          <a:xfrm rot="20973962" flipH="1">
            <a:off x="2289175" y="2992438"/>
            <a:ext cx="858838" cy="2257425"/>
            <a:chOff x="476031" y="3849940"/>
            <a:chExt cx="1102141" cy="2198698"/>
          </a:xfrm>
        </p:grpSpPr>
        <p:sp>
          <p:nvSpPr>
            <p:cNvPr id="8" name="心形 31"/>
            <p:cNvSpPr/>
            <p:nvPr/>
          </p:nvSpPr>
          <p:spPr bwMode="ltGray">
            <a:xfrm rot="20624671">
              <a:off x="481755" y="3841967"/>
              <a:ext cx="839338" cy="47004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手繪多邊形 8"/>
            <p:cNvSpPr/>
            <p:nvPr/>
          </p:nvSpPr>
          <p:spPr bwMode="ltGray">
            <a:xfrm rot="20624671">
              <a:off x="1142729" y="4065168"/>
              <a:ext cx="59080" cy="1974499"/>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心形 31"/>
            <p:cNvSpPr/>
            <p:nvPr/>
          </p:nvSpPr>
          <p:spPr bwMode="ltGray">
            <a:xfrm rot="20392545">
              <a:off x="600307" y="4364804"/>
              <a:ext cx="837301" cy="47004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心形 31"/>
            <p:cNvSpPr/>
            <p:nvPr/>
          </p:nvSpPr>
          <p:spPr bwMode="ltGray">
            <a:xfrm rot="20416099">
              <a:off x="744030" y="4846106"/>
              <a:ext cx="839338" cy="47004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2" name="手繪多邊形 11"/>
          <p:cNvSpPr/>
          <p:nvPr/>
        </p:nvSpPr>
        <p:spPr bwMode="white">
          <a:xfrm rot="20947308">
            <a:off x="-207963" y="1846263"/>
            <a:ext cx="2317751" cy="3179762"/>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3" name="手繪多邊形 22"/>
          <p:cNvSpPr>
            <a:spLocks/>
          </p:cNvSpPr>
          <p:nvPr/>
        </p:nvSpPr>
        <p:spPr bwMode="auto">
          <a:xfrm rot="20944497">
            <a:off x="925513" y="4449763"/>
            <a:ext cx="152400" cy="9652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4" name="手繪多邊形 42"/>
          <p:cNvSpPr>
            <a:spLocks/>
          </p:cNvSpPr>
          <p:nvPr/>
        </p:nvSpPr>
        <p:spPr bwMode="auto">
          <a:xfrm>
            <a:off x="8189913" y="5035550"/>
            <a:ext cx="107950" cy="642938"/>
          </a:xfrm>
          <a:custGeom>
            <a:avLst/>
            <a:gdLst>
              <a:gd name="T0" fmla="*/ 37850 w 158844"/>
              <a:gd name="T1" fmla="*/ 0 h 703074"/>
              <a:gd name="T2" fmla="*/ 28542 w 158844"/>
              <a:gd name="T3" fmla="*/ 4569 h 703074"/>
              <a:gd name="T4" fmla="*/ 0 w 158844"/>
              <a:gd name="T5" fmla="*/ 411157 h 703074"/>
              <a:gd name="T6" fmla="*/ 9928 w 158844"/>
              <a:gd name="T7" fmla="*/ 409636 h 703074"/>
              <a:gd name="T8" fmla="*/ 37850 w 158844"/>
              <a:gd name="T9" fmla="*/ 0 h 7030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5" name="手繪多邊形 5"/>
          <p:cNvSpPr>
            <a:spLocks noEditPoints="1"/>
          </p:cNvSpPr>
          <p:nvPr/>
        </p:nvSpPr>
        <p:spPr bwMode="auto">
          <a:xfrm rot="631506">
            <a:off x="8027070" y="4358783"/>
            <a:ext cx="649060"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6" name="手繪多邊形 5"/>
          <p:cNvSpPr>
            <a:spLocks noEditPoints="1"/>
          </p:cNvSpPr>
          <p:nvPr/>
        </p:nvSpPr>
        <p:spPr bwMode="auto">
          <a:xfrm rot="631506">
            <a:off x="8027988" y="4359275"/>
            <a:ext cx="647700" cy="708025"/>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17" name="手繪多邊形 22"/>
          <p:cNvSpPr>
            <a:spLocks/>
          </p:cNvSpPr>
          <p:nvPr/>
        </p:nvSpPr>
        <p:spPr bwMode="auto">
          <a:xfrm rot="315225" flipH="1">
            <a:off x="7637463" y="4697413"/>
            <a:ext cx="144462" cy="1138237"/>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8" name="手繪多邊形 17"/>
          <p:cNvSpPr/>
          <p:nvPr/>
        </p:nvSpPr>
        <p:spPr>
          <a:xfrm>
            <a:off x="998538" y="5145088"/>
            <a:ext cx="4632325" cy="105886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9" name="手繪多邊形 18"/>
          <p:cNvSpPr/>
          <p:nvPr/>
        </p:nvSpPr>
        <p:spPr>
          <a:xfrm>
            <a:off x="-8245" y="5318761"/>
            <a:ext cx="3599719" cy="1548981"/>
          </a:xfrm>
          <a:custGeom>
            <a:avLst/>
            <a:gdLst>
              <a:gd name="connsiteX0" fmla="*/ 238164 w 4799625"/>
              <a:gd name="connsiteY0" fmla="*/ 977 h 1548981"/>
              <a:gd name="connsiteX1" fmla="*/ 4799625 w 4799625"/>
              <a:gd name="connsiteY1" fmla="*/ 894321 h 1548981"/>
              <a:gd name="connsiteX2" fmla="*/ 2666651 w 4799625"/>
              <a:gd name="connsiteY2" fmla="*/ 1424464 h 1548981"/>
              <a:gd name="connsiteX3" fmla="*/ 2403068 w 4799625"/>
              <a:gd name="connsiteY3" fmla="*/ 1548981 h 1548981"/>
              <a:gd name="connsiteX4" fmla="*/ 0 w 4799625"/>
              <a:gd name="connsiteY4" fmla="*/ 1548981 h 1548981"/>
              <a:gd name="connsiteX5" fmla="*/ 0 w 4799625"/>
              <a:gd name="connsiteY5" fmla="*/ 10991 h 1548981"/>
              <a:gd name="connsiteX6" fmla="*/ 97462 w 4799625"/>
              <a:gd name="connsiteY6" fmla="*/ 5213 h 1548981"/>
              <a:gd name="connsiteX7" fmla="*/ 238164 w 4799625"/>
              <a:gd name="connsiteY7" fmla="*/ 977 h 15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548981">
                <a:moveTo>
                  <a:pt x="238164" y="977"/>
                </a:moveTo>
                <a:cubicBezTo>
                  <a:pt x="1600844" y="-22805"/>
                  <a:pt x="4306110" y="390350"/>
                  <a:pt x="4799625" y="894321"/>
                </a:cubicBezTo>
                <a:cubicBezTo>
                  <a:pt x="4629055" y="822137"/>
                  <a:pt x="3489081" y="1079087"/>
                  <a:pt x="2666651" y="1424464"/>
                </a:cubicBezTo>
                <a:lnTo>
                  <a:pt x="2403068" y="1548981"/>
                </a:lnTo>
                <a:lnTo>
                  <a:pt x="0" y="1548981"/>
                </a:lnTo>
                <a:lnTo>
                  <a:pt x="0" y="10991"/>
                </a:lnTo>
                <a:lnTo>
                  <a:pt x="97462" y="5213"/>
                </a:lnTo>
                <a:cubicBezTo>
                  <a:pt x="142543" y="3233"/>
                  <a:pt x="189497" y="1827"/>
                  <a:pt x="238164" y="977"/>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0" name="手繪多邊形 19"/>
          <p:cNvSpPr/>
          <p:nvPr/>
        </p:nvSpPr>
        <p:spPr>
          <a:xfrm>
            <a:off x="-7938" y="6002338"/>
            <a:ext cx="3914776" cy="865187"/>
          </a:xfrm>
          <a:custGeom>
            <a:avLst/>
            <a:gdLst>
              <a:gd name="connsiteX0" fmla="*/ 3789102 w 5219925"/>
              <a:gd name="connsiteY0" fmla="*/ 158 h 865730"/>
              <a:gd name="connsiteX1" fmla="*/ 5219925 w 5219925"/>
              <a:gd name="connsiteY1" fmla="*/ 86096 h 865730"/>
              <a:gd name="connsiteX2" fmla="*/ 2113082 w 5219925"/>
              <a:gd name="connsiteY2" fmla="*/ 854650 h 865730"/>
              <a:gd name="connsiteX3" fmla="*/ 2079317 w 5219925"/>
              <a:gd name="connsiteY3" fmla="*/ 865730 h 865730"/>
              <a:gd name="connsiteX4" fmla="*/ 0 w 5219925"/>
              <a:gd name="connsiteY4" fmla="*/ 865730 h 865730"/>
              <a:gd name="connsiteX5" fmla="*/ 0 w 5219925"/>
              <a:gd name="connsiteY5" fmla="*/ 419996 h 865730"/>
              <a:gd name="connsiteX6" fmla="*/ 102049 w 5219925"/>
              <a:gd name="connsiteY6" fmla="*/ 395590 h 865730"/>
              <a:gd name="connsiteX7" fmla="*/ 3789102 w 5219925"/>
              <a:gd name="connsiteY7" fmla="*/ 158 h 8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925" h="865730">
                <a:moveTo>
                  <a:pt x="3789102" y="158"/>
                </a:moveTo>
                <a:cubicBezTo>
                  <a:pt x="4301489" y="-2262"/>
                  <a:pt x="4792852" y="22837"/>
                  <a:pt x="5219925" y="86096"/>
                </a:cubicBezTo>
                <a:cubicBezTo>
                  <a:pt x="4181461" y="186674"/>
                  <a:pt x="2698071" y="663036"/>
                  <a:pt x="2113082" y="854650"/>
                </a:cubicBezTo>
                <a:lnTo>
                  <a:pt x="2079317" y="865730"/>
                </a:lnTo>
                <a:lnTo>
                  <a:pt x="0" y="865730"/>
                </a:lnTo>
                <a:lnTo>
                  <a:pt x="0" y="419996"/>
                </a:lnTo>
                <a:lnTo>
                  <a:pt x="102049" y="395590"/>
                </a:lnTo>
                <a:cubicBezTo>
                  <a:pt x="954201" y="202479"/>
                  <a:pt x="2444085" y="6509"/>
                  <a:pt x="3789102" y="158"/>
                </a:cubicBezTo>
                <a:close/>
              </a:path>
            </a:pathLst>
          </a:custGeom>
          <a:solidFill>
            <a:schemeClr val="bg2">
              <a:lumMod val="25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1" name="手繪多邊形 49"/>
          <p:cNvSpPr>
            <a:spLocks/>
          </p:cNvSpPr>
          <p:nvPr/>
        </p:nvSpPr>
        <p:spPr bwMode="auto">
          <a:xfrm>
            <a:off x="6599238" y="5646738"/>
            <a:ext cx="2339975" cy="688975"/>
          </a:xfrm>
          <a:custGeom>
            <a:avLst/>
            <a:gdLst>
              <a:gd name="T0" fmla="*/ 2147483647 w 10000"/>
              <a:gd name="T1" fmla="*/ 2147483647 h 9247"/>
              <a:gd name="T2" fmla="*/ 2147483647 w 10000"/>
              <a:gd name="T3" fmla="*/ 2147483647 h 9247"/>
              <a:gd name="T4" fmla="*/ 0 w 10000"/>
              <a:gd name="T5" fmla="*/ 2147483647 h 9247"/>
              <a:gd name="T6" fmla="*/ 2147483647 w 10000"/>
              <a:gd name="T7" fmla="*/ 2147483647 h 9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22" name="手繪多邊形 21"/>
          <p:cNvSpPr/>
          <p:nvPr/>
        </p:nvSpPr>
        <p:spPr>
          <a:xfrm>
            <a:off x="1528729" y="5657798"/>
            <a:ext cx="7612892" cy="1209945"/>
          </a:xfrm>
          <a:custGeom>
            <a:avLst/>
            <a:gdLst>
              <a:gd name="connsiteX0" fmla="*/ 10150522 w 10150522"/>
              <a:gd name="connsiteY0" fmla="*/ 0 h 1209945"/>
              <a:gd name="connsiteX1" fmla="*/ 10147833 w 10150522"/>
              <a:gd name="connsiteY1" fmla="*/ 1064685 h 1209945"/>
              <a:gd name="connsiteX2" fmla="*/ 10147544 w 10150522"/>
              <a:gd name="connsiteY2" fmla="*/ 1209945 h 1209945"/>
              <a:gd name="connsiteX3" fmla="*/ 0 w 10150522"/>
              <a:gd name="connsiteY3" fmla="*/ 1209945 h 1209945"/>
              <a:gd name="connsiteX4" fmla="*/ 217545 w 10150522"/>
              <a:gd name="connsiteY4" fmla="*/ 1110460 h 1209945"/>
              <a:gd name="connsiteX5" fmla="*/ 8710955 w 10150522"/>
              <a:gd name="connsiteY5" fmla="*/ 385979 h 1209945"/>
              <a:gd name="connsiteX6" fmla="*/ 10150522 w 10150522"/>
              <a:gd name="connsiteY6" fmla="*/ 0 h 1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522" h="1209945">
                <a:moveTo>
                  <a:pt x="10150522" y="0"/>
                </a:moveTo>
                <a:cubicBezTo>
                  <a:pt x="10149764" y="423249"/>
                  <a:pt x="10148674" y="682449"/>
                  <a:pt x="10147833" y="1064685"/>
                </a:cubicBezTo>
                <a:lnTo>
                  <a:pt x="10147544" y="1209945"/>
                </a:lnTo>
                <a:lnTo>
                  <a:pt x="0" y="1209945"/>
                </a:lnTo>
                <a:lnTo>
                  <a:pt x="217545" y="1110460"/>
                </a:lnTo>
                <a:cubicBezTo>
                  <a:pt x="3456572" y="-301784"/>
                  <a:pt x="7514042" y="14183"/>
                  <a:pt x="8710955" y="385979"/>
                </a:cubicBezTo>
                <a:cubicBezTo>
                  <a:pt x="9373338" y="-40497"/>
                  <a:pt x="9892327" y="8628"/>
                  <a:pt x="10150522" y="0"/>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3" name="手繪多邊形 22"/>
          <p:cNvSpPr/>
          <p:nvPr/>
        </p:nvSpPr>
        <p:spPr bwMode="ltGray">
          <a:xfrm>
            <a:off x="1258888" y="4241800"/>
            <a:ext cx="92075" cy="106362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4" name="手繪多邊形 23"/>
          <p:cNvSpPr/>
          <p:nvPr/>
        </p:nvSpPr>
        <p:spPr bwMode="ltGray">
          <a:xfrm rot="349720" flipH="1">
            <a:off x="7343775" y="5497513"/>
            <a:ext cx="9525" cy="20637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5" name="心形 31"/>
          <p:cNvSpPr/>
          <p:nvPr/>
        </p:nvSpPr>
        <p:spPr>
          <a:xfrm rot="558292" flipH="1">
            <a:off x="7188200" y="5257800"/>
            <a:ext cx="358775" cy="26828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手繪多邊形 5"/>
          <p:cNvSpPr>
            <a:spLocks noEditPoints="1"/>
          </p:cNvSpPr>
          <p:nvPr/>
        </p:nvSpPr>
        <p:spPr bwMode="auto">
          <a:xfrm>
            <a:off x="869165" y="3347855"/>
            <a:ext cx="868058"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5"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27" name="手繪多邊形 5"/>
          <p:cNvSpPr>
            <a:spLocks noEditPoints="1"/>
          </p:cNvSpPr>
          <p:nvPr/>
        </p:nvSpPr>
        <p:spPr bwMode="auto">
          <a:xfrm>
            <a:off x="868363" y="3348038"/>
            <a:ext cx="868362" cy="94773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28" name="心形 4"/>
          <p:cNvSpPr/>
          <p:nvPr/>
        </p:nvSpPr>
        <p:spPr>
          <a:xfrm rot="15055303">
            <a:off x="8279606" y="5384007"/>
            <a:ext cx="125413"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9" name="心形 4"/>
          <p:cNvSpPr/>
          <p:nvPr/>
        </p:nvSpPr>
        <p:spPr>
          <a:xfrm rot="7354892" flipH="1">
            <a:off x="8072438" y="5394325"/>
            <a:ext cx="127000"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0" name="手繪多邊形 29"/>
          <p:cNvSpPr/>
          <p:nvPr/>
        </p:nvSpPr>
        <p:spPr>
          <a:xfrm>
            <a:off x="8180388" y="5486400"/>
            <a:ext cx="44450" cy="74613"/>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1" name="手繪多邊形 30"/>
          <p:cNvSpPr/>
          <p:nvPr/>
        </p:nvSpPr>
        <p:spPr>
          <a:xfrm rot="944818" flipH="1">
            <a:off x="8235950" y="5470525"/>
            <a:ext cx="44450" cy="73025"/>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 name="標題 1"/>
          <p:cNvSpPr>
            <a:spLocks noGrp="1"/>
          </p:cNvSpPr>
          <p:nvPr>
            <p:ph type="ctrTitle"/>
          </p:nvPr>
        </p:nvSpPr>
        <p:spPr>
          <a:xfrm>
            <a:off x="3714750" y="990600"/>
            <a:ext cx="4800600" cy="2425716"/>
          </a:xfrm>
        </p:spPr>
        <p:txBody>
          <a:bodyPr/>
          <a:lstStyle>
            <a:lvl1pPr algn="l" latinLnBrk="0">
              <a:lnSpc>
                <a:spcPct val="80000"/>
              </a:lnSpc>
              <a:defRPr lang="zh-TW" sz="6000"/>
            </a:lvl1pPr>
          </a:lstStyle>
          <a:p>
            <a:r>
              <a:rPr lang="zh-TW" altLang="en-US"/>
              <a:t>按一下以編輯母片標題樣式</a:t>
            </a:r>
            <a:endParaRPr lang="zh-TW"/>
          </a:p>
        </p:txBody>
      </p:sp>
      <p:sp>
        <p:nvSpPr>
          <p:cNvPr id="3" name="副標題 2"/>
          <p:cNvSpPr>
            <a:spLocks noGrp="1"/>
          </p:cNvSpPr>
          <p:nvPr>
            <p:ph type="subTitle" idx="1"/>
          </p:nvPr>
        </p:nvSpPr>
        <p:spPr>
          <a:xfrm>
            <a:off x="3714750" y="3601751"/>
            <a:ext cx="4800600" cy="750123"/>
          </a:xfrm>
        </p:spPr>
        <p:txBody>
          <a:bodyPr/>
          <a:lstStyle>
            <a:lvl1pPr marL="0" indent="0" algn="l" latinLnBrk="0">
              <a:spcBef>
                <a:spcPts val="600"/>
              </a:spcBef>
              <a:buNone/>
              <a:defRPr lang="zh-TW" sz="2400">
                <a:solidFill>
                  <a:schemeClr val="tx1">
                    <a:lumMod val="65000"/>
                    <a:lumOff val="35000"/>
                  </a:schemeClr>
                </a:solidFill>
              </a:defRPr>
            </a:lvl1pPr>
            <a:lvl2pPr marL="457178" indent="0" algn="ctr" latinLnBrk="0">
              <a:buNone/>
              <a:defRPr lang="zh-TW" sz="2000"/>
            </a:lvl2pPr>
            <a:lvl3pPr marL="914354" indent="0" algn="ctr" latinLnBrk="0">
              <a:buNone/>
              <a:defRPr lang="zh-TW" sz="1800"/>
            </a:lvl3pPr>
            <a:lvl4pPr marL="1371532" indent="0" algn="ctr" latinLnBrk="0">
              <a:buNone/>
              <a:defRPr lang="zh-TW" sz="1600"/>
            </a:lvl4pPr>
            <a:lvl5pPr marL="1828709" indent="0" algn="ctr" latinLnBrk="0">
              <a:buNone/>
              <a:defRPr lang="zh-TW" sz="1600"/>
            </a:lvl5pPr>
            <a:lvl6pPr marL="2285886" indent="0" algn="ctr" latinLnBrk="0">
              <a:buNone/>
              <a:defRPr lang="zh-TW" sz="1600"/>
            </a:lvl6pPr>
            <a:lvl7pPr marL="2743062" indent="0" algn="ctr" latinLnBrk="0">
              <a:buNone/>
              <a:defRPr lang="zh-TW" sz="1600"/>
            </a:lvl7pPr>
            <a:lvl8pPr marL="3200240" indent="0" algn="ctr" latinLnBrk="0">
              <a:buNone/>
              <a:defRPr lang="zh-TW" sz="1600"/>
            </a:lvl8pPr>
            <a:lvl9pPr marL="3657418" indent="0" algn="ctr" latinLnBrk="0">
              <a:buNone/>
              <a:defRPr lang="zh-TW" sz="1600"/>
            </a:lvl9pPr>
          </a:lstStyle>
          <a:p>
            <a:r>
              <a:rPr lang="zh-TW" altLang="en-US"/>
              <a:t>按一下以編輯母片副標題樣式</a:t>
            </a:r>
            <a:endParaRPr lang="zh-TW"/>
          </a:p>
        </p:txBody>
      </p:sp>
    </p:spTree>
    <p:extLst>
      <p:ext uri="{BB962C8B-B14F-4D97-AF65-F5344CB8AC3E}">
        <p14:creationId xmlns:p14="http://schemas.microsoft.com/office/powerpoint/2010/main" val="135273671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文字版面配置區 2"/>
          <p:cNvSpPr>
            <a:spLocks noGrp="1"/>
          </p:cNvSpPr>
          <p:nvPr>
            <p:ph type="body" idx="1"/>
          </p:nvPr>
        </p:nvSpPr>
        <p:spPr>
          <a:xfrm>
            <a:off x="914400" y="1905000"/>
            <a:ext cx="3429000" cy="685800"/>
          </a:xfrm>
        </p:spPr>
        <p:txBody>
          <a:bodyPr anchor="ctr"/>
          <a:lstStyle>
            <a:lvl1pPr marL="0" indent="0" latinLnBrk="0">
              <a:buNone/>
              <a:defRPr lang="zh-TW" sz="2400" b="0"/>
            </a:lvl1pPr>
            <a:lvl2pPr marL="457178" indent="0" latinLnBrk="0">
              <a:buNone/>
              <a:defRPr lang="zh-TW" sz="2000" b="1"/>
            </a:lvl2pPr>
            <a:lvl3pPr marL="914354" indent="0" latinLnBrk="0">
              <a:buNone/>
              <a:defRPr lang="zh-TW" sz="1800" b="1"/>
            </a:lvl3pPr>
            <a:lvl4pPr marL="1371532" indent="0" latinLnBrk="0">
              <a:buNone/>
              <a:defRPr lang="zh-TW" sz="1600" b="1"/>
            </a:lvl4pPr>
            <a:lvl5pPr marL="1828709" indent="0" latinLnBrk="0">
              <a:buNone/>
              <a:defRPr lang="zh-TW" sz="1600" b="1"/>
            </a:lvl5pPr>
            <a:lvl6pPr marL="2285886" indent="0" latinLnBrk="0">
              <a:buNone/>
              <a:defRPr lang="zh-TW" sz="1600" b="1"/>
            </a:lvl6pPr>
            <a:lvl7pPr marL="2743062" indent="0" latinLnBrk="0">
              <a:buNone/>
              <a:defRPr lang="zh-TW" sz="1600" b="1"/>
            </a:lvl7pPr>
            <a:lvl8pPr marL="3200240" indent="0" latinLnBrk="0">
              <a:buNone/>
              <a:defRPr lang="zh-TW" sz="1600" b="1"/>
            </a:lvl8pPr>
            <a:lvl9pPr marL="3657418" indent="0" latinLnBrk="0">
              <a:buNone/>
              <a:defRPr lang="zh-TW" sz="1600" b="1"/>
            </a:lvl9pPr>
          </a:lstStyle>
          <a:p>
            <a:pPr lvl="0"/>
            <a:r>
              <a:rPr lang="zh-TW" altLang="en-US"/>
              <a:t>按一下以編輯母片文字樣式</a:t>
            </a:r>
          </a:p>
        </p:txBody>
      </p:sp>
      <p:sp>
        <p:nvSpPr>
          <p:cNvPr id="4" name="內容版面配置區 3"/>
          <p:cNvSpPr>
            <a:spLocks noGrp="1"/>
          </p:cNvSpPr>
          <p:nvPr>
            <p:ph sz="half" idx="2"/>
          </p:nvPr>
        </p:nvSpPr>
        <p:spPr>
          <a:xfrm>
            <a:off x="914400" y="2667008"/>
            <a:ext cx="3429000" cy="3276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文字版面配置區 4"/>
          <p:cNvSpPr>
            <a:spLocks noGrp="1"/>
          </p:cNvSpPr>
          <p:nvPr>
            <p:ph type="body" sz="quarter" idx="3"/>
          </p:nvPr>
        </p:nvSpPr>
        <p:spPr>
          <a:xfrm>
            <a:off x="4800600" y="1905000"/>
            <a:ext cx="3429000" cy="685800"/>
          </a:xfrm>
        </p:spPr>
        <p:txBody>
          <a:bodyPr anchor="ctr"/>
          <a:lstStyle>
            <a:lvl1pPr marL="0" indent="0" latinLnBrk="0">
              <a:buNone/>
              <a:defRPr lang="zh-TW" sz="2400" b="0"/>
            </a:lvl1pPr>
            <a:lvl2pPr marL="457178" indent="0" latinLnBrk="0">
              <a:buNone/>
              <a:defRPr lang="zh-TW" sz="2000" b="1"/>
            </a:lvl2pPr>
            <a:lvl3pPr marL="914354" indent="0" latinLnBrk="0">
              <a:buNone/>
              <a:defRPr lang="zh-TW" sz="1800" b="1"/>
            </a:lvl3pPr>
            <a:lvl4pPr marL="1371532" indent="0" latinLnBrk="0">
              <a:buNone/>
              <a:defRPr lang="zh-TW" sz="1600" b="1"/>
            </a:lvl4pPr>
            <a:lvl5pPr marL="1828709" indent="0" latinLnBrk="0">
              <a:buNone/>
              <a:defRPr lang="zh-TW" sz="1600" b="1"/>
            </a:lvl5pPr>
            <a:lvl6pPr marL="2285886" indent="0" latinLnBrk="0">
              <a:buNone/>
              <a:defRPr lang="zh-TW" sz="1600" b="1"/>
            </a:lvl6pPr>
            <a:lvl7pPr marL="2743062" indent="0" latinLnBrk="0">
              <a:buNone/>
              <a:defRPr lang="zh-TW" sz="1600" b="1"/>
            </a:lvl7pPr>
            <a:lvl8pPr marL="3200240" indent="0" latinLnBrk="0">
              <a:buNone/>
              <a:defRPr lang="zh-TW" sz="1600" b="1"/>
            </a:lvl8pPr>
            <a:lvl9pPr marL="3657418" indent="0" latinLnBrk="0">
              <a:buNone/>
              <a:defRPr lang="zh-TW" sz="1600" b="1"/>
            </a:lvl9pPr>
          </a:lstStyle>
          <a:p>
            <a:pPr lvl="0"/>
            <a:r>
              <a:rPr lang="zh-TW" altLang="en-US"/>
              <a:t>按一下以編輯母片文字樣式</a:t>
            </a:r>
          </a:p>
        </p:txBody>
      </p:sp>
      <p:sp>
        <p:nvSpPr>
          <p:cNvPr id="6" name="內容版面配置區 5"/>
          <p:cNvSpPr>
            <a:spLocks noGrp="1"/>
          </p:cNvSpPr>
          <p:nvPr>
            <p:ph sz="quarter" idx="4"/>
          </p:nvPr>
        </p:nvSpPr>
        <p:spPr>
          <a:xfrm>
            <a:off x="4800600" y="2667008"/>
            <a:ext cx="3429000" cy="3276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日期版面配置區 6"/>
          <p:cNvSpPr>
            <a:spLocks noGrp="1"/>
          </p:cNvSpPr>
          <p:nvPr>
            <p:ph type="dt" sz="half" idx="10"/>
          </p:nvPr>
        </p:nvSpPr>
        <p:spPr/>
        <p:txBody>
          <a:bodyPr/>
          <a:lstStyle>
            <a:lvl1pPr>
              <a:defRPr/>
            </a:lvl1pPr>
          </a:lstStyle>
          <a:p>
            <a:pPr>
              <a:defRPr/>
            </a:pPr>
            <a:fld id="{E9469164-2FA1-4FDF-9697-2C9F22DDEC9D}" type="datetimeFigureOut">
              <a:rPr lang="zh-TW" altLang="en-US">
                <a:solidFill>
                  <a:prstClr val="black"/>
                </a:solidFill>
              </a:rPr>
              <a:pPr>
                <a:defRPr/>
              </a:pPr>
              <a:t>2023/1/6</a:t>
            </a:fld>
            <a:endParaRPr altLang="en-US">
              <a:solidFill>
                <a:prstClr val="black"/>
              </a:solidFill>
            </a:endParaRPr>
          </a:p>
        </p:txBody>
      </p:sp>
      <p:sp>
        <p:nvSpPr>
          <p:cNvPr id="8" name="頁尾版面配置區 7"/>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9" name="投影片編號版面配置區 8"/>
          <p:cNvSpPr>
            <a:spLocks noGrp="1"/>
          </p:cNvSpPr>
          <p:nvPr>
            <p:ph type="sldNum" sz="quarter" idx="12"/>
          </p:nvPr>
        </p:nvSpPr>
        <p:spPr/>
        <p:txBody>
          <a:bodyPr/>
          <a:lstStyle>
            <a:lvl1pPr>
              <a:defRPr/>
            </a:lvl1pPr>
          </a:lstStyle>
          <a:p>
            <a:pPr>
              <a:defRPr/>
            </a:pPr>
            <a:fld id="{730EC473-FD28-462D-A9E2-176D5488A6AC}"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17229447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lvl1pPr>
              <a:defRPr/>
            </a:lvl1pPr>
          </a:lstStyle>
          <a:p>
            <a:pPr>
              <a:defRPr/>
            </a:pPr>
            <a:fld id="{D83160B2-FE04-4579-BCCD-1409CB1A96E9}" type="datetimeFigureOut">
              <a:rPr lang="zh-TW" altLang="en-US">
                <a:solidFill>
                  <a:prstClr val="black"/>
                </a:solidFill>
              </a:rPr>
              <a:pPr>
                <a:defRPr/>
              </a:pPr>
              <a:t>2023/1/6</a:t>
            </a:fld>
            <a:endParaRPr altLang="en-US">
              <a:solidFill>
                <a:prstClr val="black"/>
              </a:solidFill>
            </a:endParaRPr>
          </a:p>
        </p:txBody>
      </p:sp>
      <p:sp>
        <p:nvSpPr>
          <p:cNvPr id="4" name="頁尾版面配置區 3"/>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6391F13A-0E65-4F32-BAF9-3A692CEC68B6}"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29932924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D9773CA8-FB42-402E-B6F4-60E3EF9AF5FA}" type="datetimeFigureOut">
              <a:rPr lang="zh-TW" altLang="en-US">
                <a:solidFill>
                  <a:prstClr val="black"/>
                </a:solidFill>
              </a:rPr>
              <a:pPr>
                <a:defRPr/>
              </a:pPr>
              <a:t>2023/1/6</a:t>
            </a:fld>
            <a:endParaRPr altLang="en-US">
              <a:solidFill>
                <a:prstClr val="black"/>
              </a:solidFill>
            </a:endParaRPr>
          </a:p>
        </p:txBody>
      </p:sp>
      <p:sp>
        <p:nvSpPr>
          <p:cNvPr id="3" name="頁尾版面配置區 2"/>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4" name="投影片編號版面配置區 3"/>
          <p:cNvSpPr>
            <a:spLocks noGrp="1"/>
          </p:cNvSpPr>
          <p:nvPr>
            <p:ph type="sldNum" sz="quarter" idx="12"/>
          </p:nvPr>
        </p:nvSpPr>
        <p:spPr/>
        <p:txBody>
          <a:bodyPr/>
          <a:lstStyle>
            <a:lvl1pPr>
              <a:defRPr/>
            </a:lvl1pPr>
          </a:lstStyle>
          <a:p>
            <a:pPr>
              <a:defRPr/>
            </a:pPr>
            <a:fld id="{01A04118-4F67-46B8-B8C0-F6574D18C535}"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22119044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含標題的內容">
    <p:spTree>
      <p:nvGrpSpPr>
        <p:cNvPr id="1" name=""/>
        <p:cNvGrpSpPr/>
        <p:nvPr/>
      </p:nvGrpSpPr>
      <p:grpSpPr>
        <a:xfrm>
          <a:off x="0" y="0"/>
          <a:ext cx="0" cy="0"/>
          <a:chOff x="0" y="0"/>
          <a:chExt cx="0" cy="0"/>
        </a:xfrm>
      </p:grpSpPr>
      <p:sp>
        <p:nvSpPr>
          <p:cNvPr id="5" name="手繪多邊形 4"/>
          <p:cNvSpPr/>
          <p:nvPr/>
        </p:nvSpPr>
        <p:spPr>
          <a:xfrm>
            <a:off x="7861300" y="4432300"/>
            <a:ext cx="1282700" cy="1966913"/>
          </a:xfrm>
          <a:custGeom>
            <a:avLst/>
            <a:gdLst>
              <a:gd name="connsiteX0" fmla="*/ 864254 w 1710402"/>
              <a:gd name="connsiteY0" fmla="*/ 239 h 1967208"/>
              <a:gd name="connsiteX1" fmla="*/ 1290650 w 1710402"/>
              <a:gd name="connsiteY1" fmla="*/ 251125 h 1967208"/>
              <a:gd name="connsiteX2" fmla="*/ 1632345 w 1710402"/>
              <a:gd name="connsiteY2" fmla="*/ 102925 h 1967208"/>
              <a:gd name="connsiteX3" fmla="*/ 1710402 w 1710402"/>
              <a:gd name="connsiteY3" fmla="*/ 89867 h 1967208"/>
              <a:gd name="connsiteX4" fmla="*/ 1710402 w 1710402"/>
              <a:gd name="connsiteY4" fmla="*/ 1949040 h 1967208"/>
              <a:gd name="connsiteX5" fmla="*/ 1639461 w 1710402"/>
              <a:gd name="connsiteY5" fmla="*/ 1961691 h 1967208"/>
              <a:gd name="connsiteX6" fmla="*/ 1041765 w 1710402"/>
              <a:gd name="connsiteY6" fmla="*/ 1652740 h 1967208"/>
              <a:gd name="connsiteX7" fmla="*/ 321309 w 1710402"/>
              <a:gd name="connsiteY7" fmla="*/ 761994 h 1967208"/>
              <a:gd name="connsiteX8" fmla="*/ 864254 w 1710402"/>
              <a:gd name="connsiteY8" fmla="*/ 239 h 19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402" h="1967208">
                <a:moveTo>
                  <a:pt x="864254" y="239"/>
                </a:moveTo>
                <a:cubicBezTo>
                  <a:pt x="1045722" y="-4719"/>
                  <a:pt x="1214238" y="66918"/>
                  <a:pt x="1290650" y="251125"/>
                </a:cubicBezTo>
                <a:cubicBezTo>
                  <a:pt x="1406496" y="176214"/>
                  <a:pt x="1521805" y="128397"/>
                  <a:pt x="1632345" y="102925"/>
                </a:cubicBezTo>
                <a:lnTo>
                  <a:pt x="1710402" y="89867"/>
                </a:lnTo>
                <a:lnTo>
                  <a:pt x="1710402" y="1949040"/>
                </a:lnTo>
                <a:lnTo>
                  <a:pt x="1639461" y="1961691"/>
                </a:lnTo>
                <a:cubicBezTo>
                  <a:pt x="1410180" y="1990301"/>
                  <a:pt x="1159658" y="1910631"/>
                  <a:pt x="1041765" y="1652740"/>
                </a:cubicBezTo>
                <a:cubicBezTo>
                  <a:pt x="343141" y="2181075"/>
                  <a:pt x="-460277" y="1203001"/>
                  <a:pt x="321309" y="761994"/>
                </a:cubicBezTo>
                <a:cubicBezTo>
                  <a:pt x="3107" y="392760"/>
                  <a:pt x="465025" y="11144"/>
                  <a:pt x="864254" y="2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6" name="手繪多邊形 5"/>
          <p:cNvSpPr/>
          <p:nvPr/>
        </p:nvSpPr>
        <p:spPr>
          <a:xfrm>
            <a:off x="6389688" y="5821363"/>
            <a:ext cx="1322387" cy="1036637"/>
          </a:xfrm>
          <a:custGeom>
            <a:avLst/>
            <a:gdLst>
              <a:gd name="connsiteX0" fmla="*/ 524938 w 1762631"/>
              <a:gd name="connsiteY0" fmla="*/ 145 h 1036469"/>
              <a:gd name="connsiteX1" fmla="*/ 783926 w 1762631"/>
              <a:gd name="connsiteY1" fmla="*/ 152531 h 1036469"/>
              <a:gd name="connsiteX2" fmla="*/ 1492037 w 1762631"/>
              <a:gd name="connsiteY2" fmla="*/ 391220 h 1036469"/>
              <a:gd name="connsiteX3" fmla="*/ 1641126 w 1762631"/>
              <a:gd name="connsiteY3" fmla="*/ 998749 h 1036469"/>
              <a:gd name="connsiteX4" fmla="*/ 1591828 w 1762631"/>
              <a:gd name="connsiteY4" fmla="*/ 1036469 h 1036469"/>
              <a:gd name="connsiteX5" fmla="*/ 654282 w 1762631"/>
              <a:gd name="connsiteY5" fmla="*/ 1036469 h 1036469"/>
              <a:gd name="connsiteX6" fmla="*/ 632756 w 1762631"/>
              <a:gd name="connsiteY6" fmla="*/ 1003856 h 1036469"/>
              <a:gd name="connsiteX7" fmla="*/ 580274 w 1762631"/>
              <a:gd name="connsiteY7" fmla="*/ 1036469 h 1036469"/>
              <a:gd name="connsiteX8" fmla="*/ 171579 w 1762631"/>
              <a:gd name="connsiteY8" fmla="*/ 1036469 h 1036469"/>
              <a:gd name="connsiteX9" fmla="*/ 125213 w 1762631"/>
              <a:gd name="connsiteY9" fmla="*/ 1003584 h 1036469"/>
              <a:gd name="connsiteX10" fmla="*/ 195159 w 1762631"/>
              <a:gd name="connsiteY10" fmla="*/ 462827 h 1036469"/>
              <a:gd name="connsiteX11" fmla="*/ 524938 w 1762631"/>
              <a:gd name="connsiteY11" fmla="*/ 145 h 10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631" h="1036469">
                <a:moveTo>
                  <a:pt x="524938" y="145"/>
                </a:moveTo>
                <a:cubicBezTo>
                  <a:pt x="635160" y="-2866"/>
                  <a:pt x="737514" y="40645"/>
                  <a:pt x="783926" y="152531"/>
                </a:cubicBezTo>
                <a:cubicBezTo>
                  <a:pt x="1159198" y="-90137"/>
                  <a:pt x="1525189" y="135292"/>
                  <a:pt x="1492037" y="391220"/>
                </a:cubicBezTo>
                <a:cubicBezTo>
                  <a:pt x="1808383" y="406718"/>
                  <a:pt x="1832656" y="815199"/>
                  <a:pt x="1641126" y="998749"/>
                </a:cubicBezTo>
                <a:lnTo>
                  <a:pt x="1591828" y="1036469"/>
                </a:lnTo>
                <a:lnTo>
                  <a:pt x="654282" y="1036469"/>
                </a:lnTo>
                <a:lnTo>
                  <a:pt x="632756" y="1003856"/>
                </a:lnTo>
                <a:lnTo>
                  <a:pt x="580274" y="1036469"/>
                </a:lnTo>
                <a:lnTo>
                  <a:pt x="171579" y="1036469"/>
                </a:lnTo>
                <a:lnTo>
                  <a:pt x="125213" y="1003584"/>
                </a:lnTo>
                <a:cubicBezTo>
                  <a:pt x="-34299" y="867387"/>
                  <a:pt x="-71874" y="613499"/>
                  <a:pt x="195159" y="462827"/>
                </a:cubicBezTo>
                <a:cubicBezTo>
                  <a:pt x="1887" y="238558"/>
                  <a:pt x="282450" y="6769"/>
                  <a:pt x="524938" y="1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7" name="手繪多邊形 6"/>
          <p:cNvSpPr/>
          <p:nvPr/>
        </p:nvSpPr>
        <p:spPr>
          <a:xfrm>
            <a:off x="1143" y="6194218"/>
            <a:ext cx="9141714"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 name="標題 1"/>
          <p:cNvSpPr>
            <a:spLocks noGrp="1"/>
          </p:cNvSpPr>
          <p:nvPr>
            <p:ph type="title"/>
          </p:nvPr>
        </p:nvSpPr>
        <p:spPr>
          <a:xfrm>
            <a:off x="5772152" y="1524000"/>
            <a:ext cx="2743200" cy="1828800"/>
          </a:xfrm>
        </p:spPr>
        <p:txBody>
          <a:bodyPr>
            <a:normAutofit/>
          </a:bodyPr>
          <a:lstStyle>
            <a:lvl1pPr latinLnBrk="0">
              <a:defRPr lang="zh-TW" sz="3400" b="1"/>
            </a:lvl1pPr>
          </a:lstStyle>
          <a:p>
            <a:r>
              <a:rPr lang="zh-TW" altLang="en-US"/>
              <a:t>按一下以編輯母片標題樣式</a:t>
            </a:r>
            <a:endParaRPr lang="zh-TW"/>
          </a:p>
        </p:txBody>
      </p:sp>
      <p:sp>
        <p:nvSpPr>
          <p:cNvPr id="3" name="內容版面配置區 2"/>
          <p:cNvSpPr>
            <a:spLocks noGrp="1"/>
          </p:cNvSpPr>
          <p:nvPr>
            <p:ph idx="1"/>
          </p:nvPr>
        </p:nvSpPr>
        <p:spPr>
          <a:xfrm>
            <a:off x="628650" y="685809"/>
            <a:ext cx="4743450" cy="5191125"/>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2000"/>
            </a:lvl6pPr>
            <a:lvl7pPr latinLnBrk="0">
              <a:defRPr lang="zh-TW" sz="2000"/>
            </a:lvl7pPr>
            <a:lvl8pPr latinLnBrk="0">
              <a:defRPr lang="zh-TW" sz="2000"/>
            </a:lvl8pPr>
            <a:lvl9pPr latinLnBrk="0">
              <a:defRPr lang="zh-TW"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文字版面配置區 3"/>
          <p:cNvSpPr>
            <a:spLocks noGrp="1"/>
          </p:cNvSpPr>
          <p:nvPr>
            <p:ph type="body" sz="half" idx="2"/>
          </p:nvPr>
        </p:nvSpPr>
        <p:spPr>
          <a:xfrm>
            <a:off x="5772230" y="3429001"/>
            <a:ext cx="2741931" cy="1828800"/>
          </a:xfrm>
        </p:spPr>
        <p:txBody>
          <a:bodyPr/>
          <a:lstStyle>
            <a:lvl1pPr marL="0" indent="0" latinLnBrk="0">
              <a:spcBef>
                <a:spcPts val="1200"/>
              </a:spcBef>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8" name="日期版面配置區 4"/>
          <p:cNvSpPr>
            <a:spLocks noGrp="1"/>
          </p:cNvSpPr>
          <p:nvPr>
            <p:ph type="dt" sz="half" idx="10"/>
          </p:nvPr>
        </p:nvSpPr>
        <p:spPr/>
        <p:txBody>
          <a:bodyPr/>
          <a:lstStyle>
            <a:lvl1pPr>
              <a:defRPr/>
            </a:lvl1pPr>
          </a:lstStyle>
          <a:p>
            <a:pPr>
              <a:defRPr/>
            </a:pPr>
            <a:fld id="{95D40F55-745D-40E8-A666-5BBF43621030}" type="datetimeFigureOut">
              <a:rPr lang="zh-TW" altLang="en-US">
                <a:solidFill>
                  <a:prstClr val="black"/>
                </a:solidFill>
              </a:rPr>
              <a:pPr>
                <a:defRPr/>
              </a:pPr>
              <a:t>2023/1/6</a:t>
            </a:fld>
            <a:endParaRPr altLang="en-US">
              <a:solidFill>
                <a:prstClr val="black"/>
              </a:solidFill>
            </a:endParaRPr>
          </a:p>
        </p:txBody>
      </p:sp>
      <p:sp>
        <p:nvSpPr>
          <p:cNvPr id="9" name="頁尾版面配置區 5"/>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10" name="投影片編號版面配置區 6"/>
          <p:cNvSpPr>
            <a:spLocks noGrp="1"/>
          </p:cNvSpPr>
          <p:nvPr>
            <p:ph type="sldNum" sz="quarter" idx="12"/>
          </p:nvPr>
        </p:nvSpPr>
        <p:spPr/>
        <p:txBody>
          <a:bodyPr/>
          <a:lstStyle>
            <a:lvl1pPr>
              <a:defRPr/>
            </a:lvl1pPr>
          </a:lstStyle>
          <a:p>
            <a:pPr>
              <a:defRPr/>
            </a:pPr>
            <a:fld id="{91CD9EFF-E316-467E-8CEE-CC4047E265DF}"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70906317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垂直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lvl1pPr>
              <a:defRPr/>
            </a:lvl1pPr>
          </a:lstStyle>
          <a:p>
            <a:pPr>
              <a:defRPr/>
            </a:pPr>
            <a:fld id="{F1F15183-6F9A-464F-A3AE-138AF18B1746}"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94DF806-0778-4CA7-932A-920E13622065}"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309104077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7029450" y="381000"/>
            <a:ext cx="1200150" cy="5562600"/>
          </a:xfrm>
        </p:spPr>
        <p:txBody>
          <a:bodyPr vert="eaVert"/>
          <a:lstStyle>
            <a:lvl1pPr latinLnBrk="0">
              <a:defRPr lang="zh-TW" b="1"/>
            </a:lvl1pPr>
          </a:lstStyle>
          <a:p>
            <a:r>
              <a:rPr lang="zh-TW" altLang="en-US"/>
              <a:t>按一下以編輯母片標題樣式</a:t>
            </a:r>
            <a:endParaRPr lang="zh-TW"/>
          </a:p>
        </p:txBody>
      </p:sp>
      <p:sp>
        <p:nvSpPr>
          <p:cNvPr id="3" name="垂直文字版面配置區 2"/>
          <p:cNvSpPr>
            <a:spLocks noGrp="1"/>
          </p:cNvSpPr>
          <p:nvPr>
            <p:ph type="body" orient="vert" idx="1"/>
          </p:nvPr>
        </p:nvSpPr>
        <p:spPr>
          <a:xfrm>
            <a:off x="914400" y="381000"/>
            <a:ext cx="5886450" cy="5562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lvl1pPr>
              <a:defRPr/>
            </a:lvl1pPr>
          </a:lstStyle>
          <a:p>
            <a:pPr>
              <a:defRPr/>
            </a:pPr>
            <a:fld id="{EA8FE5C1-3E82-4BC7-835F-CC60F895C543}"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0DAE95E4-2BDA-4700-ACF3-DC284EFE98FC}"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73247383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pPr>
                <a:defRPr/>
              </a:pPr>
              <a:t>‹#›</a:t>
            </a:fld>
            <a:endParaRPr lang="zh-CN" altLang="en-US"/>
          </a:p>
        </p:txBody>
      </p:sp>
    </p:spTree>
    <p:extLst>
      <p:ext uri="{BB962C8B-B14F-4D97-AF65-F5344CB8AC3E}">
        <p14:creationId xmlns:p14="http://schemas.microsoft.com/office/powerpoint/2010/main" val="19478773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手繪多邊形 3"/>
          <p:cNvSpPr/>
          <p:nvPr/>
        </p:nvSpPr>
        <p:spPr bwMode="white">
          <a:xfrm>
            <a:off x="2452688" y="4076700"/>
            <a:ext cx="1736725" cy="1570038"/>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5" name="手繪多邊形 7"/>
          <p:cNvSpPr>
            <a:spLocks noEditPoints="1"/>
          </p:cNvSpPr>
          <p:nvPr/>
        </p:nvSpPr>
        <p:spPr bwMode="auto">
          <a:xfrm rot="20103791">
            <a:off x="2165029" y="1454691"/>
            <a:ext cx="1109245"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6" name="手繪多邊形 7"/>
          <p:cNvSpPr>
            <a:spLocks noEditPoints="1"/>
          </p:cNvSpPr>
          <p:nvPr/>
        </p:nvSpPr>
        <p:spPr bwMode="auto">
          <a:xfrm rot="20103791">
            <a:off x="2163763" y="1454150"/>
            <a:ext cx="1111250" cy="1435100"/>
          </a:xfrm>
          <a:custGeom>
            <a:avLst/>
            <a:gdLst>
              <a:gd name="T0" fmla="*/ 2147483647 w 199"/>
              <a:gd name="T1" fmla="*/ 2147483647 h 192"/>
              <a:gd name="T2" fmla="*/ 2147483647 w 199"/>
              <a:gd name="T3" fmla="*/ 2147483647 h 192"/>
              <a:gd name="T4" fmla="*/ 2147483647 w 199"/>
              <a:gd name="T5" fmla="*/ 2147483647 h 192"/>
              <a:gd name="T6" fmla="*/ 2147483647 w 199"/>
              <a:gd name="T7" fmla="*/ 2147483647 h 192"/>
              <a:gd name="T8" fmla="*/ 2147483647 w 199"/>
              <a:gd name="T9" fmla="*/ 2147483647 h 192"/>
              <a:gd name="T10" fmla="*/ 2147483647 w 199"/>
              <a:gd name="T11" fmla="*/ 2147483647 h 192"/>
              <a:gd name="T12" fmla="*/ 2147483647 w 199"/>
              <a:gd name="T13" fmla="*/ 2147483647 h 192"/>
              <a:gd name="T14" fmla="*/ 2147483647 w 199"/>
              <a:gd name="T15" fmla="*/ 2147483647 h 192"/>
              <a:gd name="T16" fmla="*/ 2147483647 w 199"/>
              <a:gd name="T17" fmla="*/ 2147483647 h 192"/>
              <a:gd name="T18" fmla="*/ 2147483647 w 199"/>
              <a:gd name="T19" fmla="*/ 2147483647 h 192"/>
              <a:gd name="T20" fmla="*/ 2147483647 w 199"/>
              <a:gd name="T21" fmla="*/ 2147483647 h 192"/>
              <a:gd name="T22" fmla="*/ 2147483647 w 199"/>
              <a:gd name="T23" fmla="*/ 0 h 192"/>
              <a:gd name="T24" fmla="*/ 2147483647 w 199"/>
              <a:gd name="T25" fmla="*/ 2147483647 h 192"/>
              <a:gd name="T26" fmla="*/ 2147483647 w 199"/>
              <a:gd name="T27" fmla="*/ 2147483647 h 192"/>
              <a:gd name="T28" fmla="*/ 2147483647 w 199"/>
              <a:gd name="T29" fmla="*/ 2147483647 h 192"/>
              <a:gd name="T30" fmla="*/ 2147483647 w 199"/>
              <a:gd name="T31" fmla="*/ 2147483647 h 192"/>
              <a:gd name="T32" fmla="*/ 2147483647 w 199"/>
              <a:gd name="T33" fmla="*/ 2147483647 h 192"/>
              <a:gd name="T34" fmla="*/ 2147483647 w 199"/>
              <a:gd name="T35" fmla="*/ 2147483647 h 192"/>
              <a:gd name="T36" fmla="*/ 2147483647 w 199"/>
              <a:gd name="T37" fmla="*/ 2147483647 h 192"/>
              <a:gd name="T38" fmla="*/ 2147483647 w 199"/>
              <a:gd name="T39" fmla="*/ 2147483647 h 192"/>
              <a:gd name="T40" fmla="*/ 2147483647 w 199"/>
              <a:gd name="T41" fmla="*/ 2147483647 h 192"/>
              <a:gd name="T42" fmla="*/ 2147483647 w 199"/>
              <a:gd name="T43" fmla="*/ 2147483647 h 192"/>
              <a:gd name="T44" fmla="*/ 2147483647 w 199"/>
              <a:gd name="T45" fmla="*/ 2147483647 h 192"/>
              <a:gd name="T46" fmla="*/ 2147483647 w 199"/>
              <a:gd name="T47" fmla="*/ 2147483647 h 192"/>
              <a:gd name="T48" fmla="*/ 2147483647 w 199"/>
              <a:gd name="T49" fmla="*/ 2147483647 h 192"/>
              <a:gd name="T50" fmla="*/ 2147483647 w 199"/>
              <a:gd name="T51" fmla="*/ 2147483647 h 192"/>
              <a:gd name="T52" fmla="*/ 2147483647 w 199"/>
              <a:gd name="T53" fmla="*/ 2147483647 h 192"/>
              <a:gd name="T54" fmla="*/ 2147483647 w 199"/>
              <a:gd name="T55" fmla="*/ 0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grpSp>
        <p:nvGrpSpPr>
          <p:cNvPr id="7" name="群組 35"/>
          <p:cNvGrpSpPr>
            <a:grpSpLocks/>
          </p:cNvGrpSpPr>
          <p:nvPr/>
        </p:nvGrpSpPr>
        <p:grpSpPr bwMode="auto">
          <a:xfrm rot="20973962" flipH="1">
            <a:off x="2289175" y="2992438"/>
            <a:ext cx="858838" cy="2257425"/>
            <a:chOff x="476031" y="3849940"/>
            <a:chExt cx="1102141" cy="2198698"/>
          </a:xfrm>
        </p:grpSpPr>
        <p:sp>
          <p:nvSpPr>
            <p:cNvPr id="8" name="心形 31"/>
            <p:cNvSpPr/>
            <p:nvPr/>
          </p:nvSpPr>
          <p:spPr bwMode="ltGray">
            <a:xfrm rot="20624671">
              <a:off x="481755" y="3841967"/>
              <a:ext cx="839338" cy="47004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手繪多邊形 8"/>
            <p:cNvSpPr/>
            <p:nvPr/>
          </p:nvSpPr>
          <p:spPr bwMode="ltGray">
            <a:xfrm rot="20624671">
              <a:off x="1142729" y="4065168"/>
              <a:ext cx="59080" cy="1974499"/>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心形 31"/>
            <p:cNvSpPr/>
            <p:nvPr/>
          </p:nvSpPr>
          <p:spPr bwMode="ltGray">
            <a:xfrm rot="20392545">
              <a:off x="600307" y="4364804"/>
              <a:ext cx="837301" cy="47004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心形 31"/>
            <p:cNvSpPr/>
            <p:nvPr/>
          </p:nvSpPr>
          <p:spPr bwMode="ltGray">
            <a:xfrm rot="20416099">
              <a:off x="744030" y="4846106"/>
              <a:ext cx="839338" cy="47004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2" name="手繪多邊形 11"/>
          <p:cNvSpPr/>
          <p:nvPr/>
        </p:nvSpPr>
        <p:spPr bwMode="white">
          <a:xfrm rot="20947308">
            <a:off x="-207963" y="1846263"/>
            <a:ext cx="2317751" cy="3179762"/>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3" name="手繪多邊形 22"/>
          <p:cNvSpPr>
            <a:spLocks/>
          </p:cNvSpPr>
          <p:nvPr/>
        </p:nvSpPr>
        <p:spPr bwMode="auto">
          <a:xfrm rot="20944497">
            <a:off x="925513" y="4449763"/>
            <a:ext cx="152400" cy="9652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4" name="手繪多邊形 42"/>
          <p:cNvSpPr>
            <a:spLocks/>
          </p:cNvSpPr>
          <p:nvPr/>
        </p:nvSpPr>
        <p:spPr bwMode="auto">
          <a:xfrm>
            <a:off x="8189913" y="5035550"/>
            <a:ext cx="107950" cy="642938"/>
          </a:xfrm>
          <a:custGeom>
            <a:avLst/>
            <a:gdLst>
              <a:gd name="T0" fmla="*/ 37850 w 158844"/>
              <a:gd name="T1" fmla="*/ 0 h 703074"/>
              <a:gd name="T2" fmla="*/ 28542 w 158844"/>
              <a:gd name="T3" fmla="*/ 4569 h 703074"/>
              <a:gd name="T4" fmla="*/ 0 w 158844"/>
              <a:gd name="T5" fmla="*/ 411157 h 703074"/>
              <a:gd name="T6" fmla="*/ 9928 w 158844"/>
              <a:gd name="T7" fmla="*/ 409636 h 703074"/>
              <a:gd name="T8" fmla="*/ 37850 w 158844"/>
              <a:gd name="T9" fmla="*/ 0 h 7030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5" name="手繪多邊形 5"/>
          <p:cNvSpPr>
            <a:spLocks noEditPoints="1"/>
          </p:cNvSpPr>
          <p:nvPr/>
        </p:nvSpPr>
        <p:spPr bwMode="auto">
          <a:xfrm rot="631506">
            <a:off x="8027070" y="4358783"/>
            <a:ext cx="649060"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6" name="手繪多邊形 5"/>
          <p:cNvSpPr>
            <a:spLocks noEditPoints="1"/>
          </p:cNvSpPr>
          <p:nvPr/>
        </p:nvSpPr>
        <p:spPr bwMode="auto">
          <a:xfrm rot="631506">
            <a:off x="8027988" y="4359275"/>
            <a:ext cx="647700" cy="708025"/>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17" name="手繪多邊形 22"/>
          <p:cNvSpPr>
            <a:spLocks/>
          </p:cNvSpPr>
          <p:nvPr/>
        </p:nvSpPr>
        <p:spPr bwMode="auto">
          <a:xfrm rot="315225" flipH="1">
            <a:off x="7637463" y="4697413"/>
            <a:ext cx="144462" cy="1138237"/>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8" name="手繪多邊形 17"/>
          <p:cNvSpPr/>
          <p:nvPr/>
        </p:nvSpPr>
        <p:spPr>
          <a:xfrm>
            <a:off x="998538" y="5145088"/>
            <a:ext cx="4632325" cy="105886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9" name="手繪多邊形 18"/>
          <p:cNvSpPr/>
          <p:nvPr/>
        </p:nvSpPr>
        <p:spPr>
          <a:xfrm>
            <a:off x="-8245" y="5318761"/>
            <a:ext cx="3599719" cy="1548981"/>
          </a:xfrm>
          <a:custGeom>
            <a:avLst/>
            <a:gdLst>
              <a:gd name="connsiteX0" fmla="*/ 238164 w 4799625"/>
              <a:gd name="connsiteY0" fmla="*/ 977 h 1548981"/>
              <a:gd name="connsiteX1" fmla="*/ 4799625 w 4799625"/>
              <a:gd name="connsiteY1" fmla="*/ 894321 h 1548981"/>
              <a:gd name="connsiteX2" fmla="*/ 2666651 w 4799625"/>
              <a:gd name="connsiteY2" fmla="*/ 1424464 h 1548981"/>
              <a:gd name="connsiteX3" fmla="*/ 2403068 w 4799625"/>
              <a:gd name="connsiteY3" fmla="*/ 1548981 h 1548981"/>
              <a:gd name="connsiteX4" fmla="*/ 0 w 4799625"/>
              <a:gd name="connsiteY4" fmla="*/ 1548981 h 1548981"/>
              <a:gd name="connsiteX5" fmla="*/ 0 w 4799625"/>
              <a:gd name="connsiteY5" fmla="*/ 10991 h 1548981"/>
              <a:gd name="connsiteX6" fmla="*/ 97462 w 4799625"/>
              <a:gd name="connsiteY6" fmla="*/ 5213 h 1548981"/>
              <a:gd name="connsiteX7" fmla="*/ 238164 w 4799625"/>
              <a:gd name="connsiteY7" fmla="*/ 977 h 15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548981">
                <a:moveTo>
                  <a:pt x="238164" y="977"/>
                </a:moveTo>
                <a:cubicBezTo>
                  <a:pt x="1600844" y="-22805"/>
                  <a:pt x="4306110" y="390350"/>
                  <a:pt x="4799625" y="894321"/>
                </a:cubicBezTo>
                <a:cubicBezTo>
                  <a:pt x="4629055" y="822137"/>
                  <a:pt x="3489081" y="1079087"/>
                  <a:pt x="2666651" y="1424464"/>
                </a:cubicBezTo>
                <a:lnTo>
                  <a:pt x="2403068" y="1548981"/>
                </a:lnTo>
                <a:lnTo>
                  <a:pt x="0" y="1548981"/>
                </a:lnTo>
                <a:lnTo>
                  <a:pt x="0" y="10991"/>
                </a:lnTo>
                <a:lnTo>
                  <a:pt x="97462" y="5213"/>
                </a:lnTo>
                <a:cubicBezTo>
                  <a:pt x="142543" y="3233"/>
                  <a:pt x="189497" y="1827"/>
                  <a:pt x="238164" y="977"/>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0" name="手繪多邊形 19"/>
          <p:cNvSpPr/>
          <p:nvPr/>
        </p:nvSpPr>
        <p:spPr>
          <a:xfrm>
            <a:off x="-7938" y="6002338"/>
            <a:ext cx="3914776" cy="865187"/>
          </a:xfrm>
          <a:custGeom>
            <a:avLst/>
            <a:gdLst>
              <a:gd name="connsiteX0" fmla="*/ 3789102 w 5219925"/>
              <a:gd name="connsiteY0" fmla="*/ 158 h 865730"/>
              <a:gd name="connsiteX1" fmla="*/ 5219925 w 5219925"/>
              <a:gd name="connsiteY1" fmla="*/ 86096 h 865730"/>
              <a:gd name="connsiteX2" fmla="*/ 2113082 w 5219925"/>
              <a:gd name="connsiteY2" fmla="*/ 854650 h 865730"/>
              <a:gd name="connsiteX3" fmla="*/ 2079317 w 5219925"/>
              <a:gd name="connsiteY3" fmla="*/ 865730 h 865730"/>
              <a:gd name="connsiteX4" fmla="*/ 0 w 5219925"/>
              <a:gd name="connsiteY4" fmla="*/ 865730 h 865730"/>
              <a:gd name="connsiteX5" fmla="*/ 0 w 5219925"/>
              <a:gd name="connsiteY5" fmla="*/ 419996 h 865730"/>
              <a:gd name="connsiteX6" fmla="*/ 102049 w 5219925"/>
              <a:gd name="connsiteY6" fmla="*/ 395590 h 865730"/>
              <a:gd name="connsiteX7" fmla="*/ 3789102 w 5219925"/>
              <a:gd name="connsiteY7" fmla="*/ 158 h 8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925" h="865730">
                <a:moveTo>
                  <a:pt x="3789102" y="158"/>
                </a:moveTo>
                <a:cubicBezTo>
                  <a:pt x="4301489" y="-2262"/>
                  <a:pt x="4792852" y="22837"/>
                  <a:pt x="5219925" y="86096"/>
                </a:cubicBezTo>
                <a:cubicBezTo>
                  <a:pt x="4181461" y="186674"/>
                  <a:pt x="2698071" y="663036"/>
                  <a:pt x="2113082" y="854650"/>
                </a:cubicBezTo>
                <a:lnTo>
                  <a:pt x="2079317" y="865730"/>
                </a:lnTo>
                <a:lnTo>
                  <a:pt x="0" y="865730"/>
                </a:lnTo>
                <a:lnTo>
                  <a:pt x="0" y="419996"/>
                </a:lnTo>
                <a:lnTo>
                  <a:pt x="102049" y="395590"/>
                </a:lnTo>
                <a:cubicBezTo>
                  <a:pt x="954201" y="202479"/>
                  <a:pt x="2444085" y="6509"/>
                  <a:pt x="3789102" y="158"/>
                </a:cubicBezTo>
                <a:close/>
              </a:path>
            </a:pathLst>
          </a:custGeom>
          <a:solidFill>
            <a:schemeClr val="bg2">
              <a:lumMod val="25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1" name="手繪多邊形 49"/>
          <p:cNvSpPr>
            <a:spLocks/>
          </p:cNvSpPr>
          <p:nvPr/>
        </p:nvSpPr>
        <p:spPr bwMode="auto">
          <a:xfrm>
            <a:off x="6599238" y="5646738"/>
            <a:ext cx="2339975" cy="688975"/>
          </a:xfrm>
          <a:custGeom>
            <a:avLst/>
            <a:gdLst>
              <a:gd name="T0" fmla="*/ 2147483647 w 10000"/>
              <a:gd name="T1" fmla="*/ 2147483647 h 9247"/>
              <a:gd name="T2" fmla="*/ 2147483647 w 10000"/>
              <a:gd name="T3" fmla="*/ 2147483647 h 9247"/>
              <a:gd name="T4" fmla="*/ 0 w 10000"/>
              <a:gd name="T5" fmla="*/ 2147483647 h 9247"/>
              <a:gd name="T6" fmla="*/ 2147483647 w 10000"/>
              <a:gd name="T7" fmla="*/ 2147483647 h 9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22" name="手繪多邊形 21"/>
          <p:cNvSpPr/>
          <p:nvPr/>
        </p:nvSpPr>
        <p:spPr>
          <a:xfrm>
            <a:off x="1528729" y="5657798"/>
            <a:ext cx="7612892" cy="1209945"/>
          </a:xfrm>
          <a:custGeom>
            <a:avLst/>
            <a:gdLst>
              <a:gd name="connsiteX0" fmla="*/ 10150522 w 10150522"/>
              <a:gd name="connsiteY0" fmla="*/ 0 h 1209945"/>
              <a:gd name="connsiteX1" fmla="*/ 10147833 w 10150522"/>
              <a:gd name="connsiteY1" fmla="*/ 1064685 h 1209945"/>
              <a:gd name="connsiteX2" fmla="*/ 10147544 w 10150522"/>
              <a:gd name="connsiteY2" fmla="*/ 1209945 h 1209945"/>
              <a:gd name="connsiteX3" fmla="*/ 0 w 10150522"/>
              <a:gd name="connsiteY3" fmla="*/ 1209945 h 1209945"/>
              <a:gd name="connsiteX4" fmla="*/ 217545 w 10150522"/>
              <a:gd name="connsiteY4" fmla="*/ 1110460 h 1209945"/>
              <a:gd name="connsiteX5" fmla="*/ 8710955 w 10150522"/>
              <a:gd name="connsiteY5" fmla="*/ 385979 h 1209945"/>
              <a:gd name="connsiteX6" fmla="*/ 10150522 w 10150522"/>
              <a:gd name="connsiteY6" fmla="*/ 0 h 1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522" h="1209945">
                <a:moveTo>
                  <a:pt x="10150522" y="0"/>
                </a:moveTo>
                <a:cubicBezTo>
                  <a:pt x="10149764" y="423249"/>
                  <a:pt x="10148674" y="682449"/>
                  <a:pt x="10147833" y="1064685"/>
                </a:cubicBezTo>
                <a:lnTo>
                  <a:pt x="10147544" y="1209945"/>
                </a:lnTo>
                <a:lnTo>
                  <a:pt x="0" y="1209945"/>
                </a:lnTo>
                <a:lnTo>
                  <a:pt x="217545" y="1110460"/>
                </a:lnTo>
                <a:cubicBezTo>
                  <a:pt x="3456572" y="-301784"/>
                  <a:pt x="7514042" y="14183"/>
                  <a:pt x="8710955" y="385979"/>
                </a:cubicBezTo>
                <a:cubicBezTo>
                  <a:pt x="9373338" y="-40497"/>
                  <a:pt x="9892327" y="8628"/>
                  <a:pt x="10150522" y="0"/>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3" name="手繪多邊形 22"/>
          <p:cNvSpPr/>
          <p:nvPr/>
        </p:nvSpPr>
        <p:spPr bwMode="ltGray">
          <a:xfrm>
            <a:off x="1258888" y="4241800"/>
            <a:ext cx="92075" cy="106362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4" name="手繪多邊形 23"/>
          <p:cNvSpPr/>
          <p:nvPr/>
        </p:nvSpPr>
        <p:spPr bwMode="ltGray">
          <a:xfrm rot="349720" flipH="1">
            <a:off x="7343775" y="5497513"/>
            <a:ext cx="9525" cy="20637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5" name="心形 31"/>
          <p:cNvSpPr/>
          <p:nvPr/>
        </p:nvSpPr>
        <p:spPr>
          <a:xfrm rot="558292" flipH="1">
            <a:off x="7188200" y="5257800"/>
            <a:ext cx="358775" cy="26828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手繪多邊形 5"/>
          <p:cNvSpPr>
            <a:spLocks noEditPoints="1"/>
          </p:cNvSpPr>
          <p:nvPr/>
        </p:nvSpPr>
        <p:spPr bwMode="auto">
          <a:xfrm>
            <a:off x="869165" y="3347855"/>
            <a:ext cx="868058"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5"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27" name="手繪多邊形 5"/>
          <p:cNvSpPr>
            <a:spLocks noEditPoints="1"/>
          </p:cNvSpPr>
          <p:nvPr/>
        </p:nvSpPr>
        <p:spPr bwMode="auto">
          <a:xfrm>
            <a:off x="868363" y="3348038"/>
            <a:ext cx="868362" cy="94773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28" name="心形 4"/>
          <p:cNvSpPr/>
          <p:nvPr/>
        </p:nvSpPr>
        <p:spPr>
          <a:xfrm rot="15055303">
            <a:off x="8279606" y="5384007"/>
            <a:ext cx="125413"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9" name="心形 4"/>
          <p:cNvSpPr/>
          <p:nvPr/>
        </p:nvSpPr>
        <p:spPr>
          <a:xfrm rot="7354892" flipH="1">
            <a:off x="8072438" y="5394325"/>
            <a:ext cx="127000"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0" name="手繪多邊形 29"/>
          <p:cNvSpPr/>
          <p:nvPr/>
        </p:nvSpPr>
        <p:spPr>
          <a:xfrm>
            <a:off x="8180388" y="5486400"/>
            <a:ext cx="44450" cy="74613"/>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1" name="手繪多邊形 30"/>
          <p:cNvSpPr/>
          <p:nvPr/>
        </p:nvSpPr>
        <p:spPr>
          <a:xfrm rot="944818" flipH="1">
            <a:off x="8235950" y="5470525"/>
            <a:ext cx="44450" cy="73025"/>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 name="標題 1"/>
          <p:cNvSpPr>
            <a:spLocks noGrp="1"/>
          </p:cNvSpPr>
          <p:nvPr>
            <p:ph type="ctrTitle"/>
          </p:nvPr>
        </p:nvSpPr>
        <p:spPr>
          <a:xfrm>
            <a:off x="3714750" y="990600"/>
            <a:ext cx="4800600" cy="2425716"/>
          </a:xfrm>
        </p:spPr>
        <p:txBody>
          <a:bodyPr/>
          <a:lstStyle>
            <a:lvl1pPr algn="l" latinLnBrk="0">
              <a:lnSpc>
                <a:spcPct val="80000"/>
              </a:lnSpc>
              <a:defRPr lang="zh-TW" sz="6000"/>
            </a:lvl1pPr>
          </a:lstStyle>
          <a:p>
            <a:r>
              <a:rPr lang="zh-TW" altLang="en-US"/>
              <a:t>按一下以編輯母片標題樣式</a:t>
            </a:r>
            <a:endParaRPr lang="zh-TW"/>
          </a:p>
        </p:txBody>
      </p:sp>
      <p:sp>
        <p:nvSpPr>
          <p:cNvPr id="3" name="副標題 2"/>
          <p:cNvSpPr>
            <a:spLocks noGrp="1"/>
          </p:cNvSpPr>
          <p:nvPr>
            <p:ph type="subTitle" idx="1"/>
          </p:nvPr>
        </p:nvSpPr>
        <p:spPr>
          <a:xfrm>
            <a:off x="3714750" y="3601751"/>
            <a:ext cx="4800600" cy="750123"/>
          </a:xfrm>
        </p:spPr>
        <p:txBody>
          <a:bodyPr/>
          <a:lstStyle>
            <a:lvl1pPr marL="0" indent="0" algn="l" latinLnBrk="0">
              <a:spcBef>
                <a:spcPts val="600"/>
              </a:spcBef>
              <a:buNone/>
              <a:defRPr lang="zh-TW" sz="2400">
                <a:solidFill>
                  <a:schemeClr val="tx1">
                    <a:lumMod val="65000"/>
                    <a:lumOff val="35000"/>
                  </a:schemeClr>
                </a:solidFill>
              </a:defRPr>
            </a:lvl1pPr>
            <a:lvl2pPr marL="457178" indent="0" algn="ctr" latinLnBrk="0">
              <a:buNone/>
              <a:defRPr lang="zh-TW" sz="2000"/>
            </a:lvl2pPr>
            <a:lvl3pPr marL="914354" indent="0" algn="ctr" latinLnBrk="0">
              <a:buNone/>
              <a:defRPr lang="zh-TW" sz="1800"/>
            </a:lvl3pPr>
            <a:lvl4pPr marL="1371532" indent="0" algn="ctr" latinLnBrk="0">
              <a:buNone/>
              <a:defRPr lang="zh-TW" sz="1600"/>
            </a:lvl4pPr>
            <a:lvl5pPr marL="1828709" indent="0" algn="ctr" latinLnBrk="0">
              <a:buNone/>
              <a:defRPr lang="zh-TW" sz="1600"/>
            </a:lvl5pPr>
            <a:lvl6pPr marL="2285886" indent="0" algn="ctr" latinLnBrk="0">
              <a:buNone/>
              <a:defRPr lang="zh-TW" sz="1600"/>
            </a:lvl6pPr>
            <a:lvl7pPr marL="2743062" indent="0" algn="ctr" latinLnBrk="0">
              <a:buNone/>
              <a:defRPr lang="zh-TW" sz="1600"/>
            </a:lvl7pPr>
            <a:lvl8pPr marL="3200240" indent="0" algn="ctr" latinLnBrk="0">
              <a:buNone/>
              <a:defRPr lang="zh-TW" sz="1600"/>
            </a:lvl8pPr>
            <a:lvl9pPr marL="3657418" indent="0" algn="ctr" latinLnBrk="0">
              <a:buNone/>
              <a:defRPr lang="zh-TW" sz="1600"/>
            </a:lvl9pPr>
          </a:lstStyle>
          <a:p>
            <a:r>
              <a:rPr lang="zh-TW" altLang="en-US"/>
              <a:t>按一下以編輯母片副標題樣式</a:t>
            </a:r>
            <a:endParaRPr lang="zh-TW"/>
          </a:p>
        </p:txBody>
      </p:sp>
    </p:spTree>
    <p:extLst>
      <p:ext uri="{BB962C8B-B14F-4D97-AF65-F5344CB8AC3E}">
        <p14:creationId xmlns:p14="http://schemas.microsoft.com/office/powerpoint/2010/main" val="280183733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sp>
        <p:nvSpPr>
          <p:cNvPr id="5" name="手繪多邊形 4"/>
          <p:cNvSpPr/>
          <p:nvPr/>
        </p:nvSpPr>
        <p:spPr bwMode="white">
          <a:xfrm rot="20947308">
            <a:off x="-207963" y="2078038"/>
            <a:ext cx="2317751" cy="3179762"/>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6" name="手繪多邊形 22"/>
          <p:cNvSpPr>
            <a:spLocks/>
          </p:cNvSpPr>
          <p:nvPr/>
        </p:nvSpPr>
        <p:spPr bwMode="auto">
          <a:xfrm rot="20944497">
            <a:off x="368300" y="5011738"/>
            <a:ext cx="152400" cy="9652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7" name="手繪多邊形 6"/>
          <p:cNvSpPr/>
          <p:nvPr/>
        </p:nvSpPr>
        <p:spPr bwMode="ltGray">
          <a:xfrm>
            <a:off x="703263" y="4784725"/>
            <a:ext cx="90487" cy="106362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手繪多邊形 5"/>
          <p:cNvSpPr>
            <a:spLocks noEditPoints="1"/>
          </p:cNvSpPr>
          <p:nvPr/>
        </p:nvSpPr>
        <p:spPr bwMode="auto">
          <a:xfrm>
            <a:off x="311953" y="3909628"/>
            <a:ext cx="868058"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9" name="手繪多邊形 5"/>
          <p:cNvSpPr>
            <a:spLocks noEditPoints="1"/>
          </p:cNvSpPr>
          <p:nvPr/>
        </p:nvSpPr>
        <p:spPr bwMode="auto">
          <a:xfrm>
            <a:off x="312738" y="3910013"/>
            <a:ext cx="866775" cy="946150"/>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10" name="手繪多邊形 9"/>
          <p:cNvSpPr/>
          <p:nvPr/>
        </p:nvSpPr>
        <p:spPr bwMode="white">
          <a:xfrm>
            <a:off x="3360738" y="4749800"/>
            <a:ext cx="1738312" cy="1570038"/>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手繪多邊形 38"/>
          <p:cNvSpPr>
            <a:spLocks/>
          </p:cNvSpPr>
          <p:nvPr/>
        </p:nvSpPr>
        <p:spPr bwMode="auto">
          <a:xfrm>
            <a:off x="8189913" y="5521325"/>
            <a:ext cx="107950" cy="642938"/>
          </a:xfrm>
          <a:custGeom>
            <a:avLst/>
            <a:gdLst>
              <a:gd name="T0" fmla="*/ 37850 w 158844"/>
              <a:gd name="T1" fmla="*/ 0 h 703074"/>
              <a:gd name="T2" fmla="*/ 28542 w 158844"/>
              <a:gd name="T3" fmla="*/ 4569 h 703074"/>
              <a:gd name="T4" fmla="*/ 0 w 158844"/>
              <a:gd name="T5" fmla="*/ 411157 h 703074"/>
              <a:gd name="T6" fmla="*/ 9928 w 158844"/>
              <a:gd name="T7" fmla="*/ 409636 h 703074"/>
              <a:gd name="T8" fmla="*/ 37850 w 158844"/>
              <a:gd name="T9" fmla="*/ 0 h 7030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2" name="手繪多邊形 5"/>
          <p:cNvSpPr>
            <a:spLocks noEditPoints="1"/>
          </p:cNvSpPr>
          <p:nvPr/>
        </p:nvSpPr>
        <p:spPr bwMode="auto">
          <a:xfrm rot="631506">
            <a:off x="8027070" y="4844349"/>
            <a:ext cx="649060"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3" name="手繪多邊形 5"/>
          <p:cNvSpPr>
            <a:spLocks noEditPoints="1"/>
          </p:cNvSpPr>
          <p:nvPr/>
        </p:nvSpPr>
        <p:spPr bwMode="auto">
          <a:xfrm rot="631506">
            <a:off x="8027988" y="4845050"/>
            <a:ext cx="647700" cy="708025"/>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14" name="手繪多邊形 22"/>
          <p:cNvSpPr>
            <a:spLocks/>
          </p:cNvSpPr>
          <p:nvPr/>
        </p:nvSpPr>
        <p:spPr bwMode="auto">
          <a:xfrm rot="315225" flipH="1">
            <a:off x="7637463" y="5183188"/>
            <a:ext cx="144462" cy="1138237"/>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5" name="手繪多邊形 14"/>
          <p:cNvSpPr/>
          <p:nvPr/>
        </p:nvSpPr>
        <p:spPr>
          <a:xfrm>
            <a:off x="998538" y="5783263"/>
            <a:ext cx="4632325" cy="105886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6" name="手繪多邊形 15"/>
          <p:cNvSpPr/>
          <p:nvPr/>
        </p:nvSpPr>
        <p:spPr>
          <a:xfrm>
            <a:off x="-8245" y="5804318"/>
            <a:ext cx="3599719" cy="1053682"/>
          </a:xfrm>
          <a:custGeom>
            <a:avLst/>
            <a:gdLst>
              <a:gd name="connsiteX0" fmla="*/ 238164 w 4799625"/>
              <a:gd name="connsiteY0" fmla="*/ 977 h 1053682"/>
              <a:gd name="connsiteX1" fmla="*/ 4799625 w 4799625"/>
              <a:gd name="connsiteY1" fmla="*/ 894321 h 1053682"/>
              <a:gd name="connsiteX2" fmla="*/ 3977586 w 4799625"/>
              <a:gd name="connsiteY2" fmla="*/ 1002807 h 1053682"/>
              <a:gd name="connsiteX3" fmla="*/ 3781936 w 4799625"/>
              <a:gd name="connsiteY3" fmla="*/ 1053682 h 1053682"/>
              <a:gd name="connsiteX4" fmla="*/ 0 w 4799625"/>
              <a:gd name="connsiteY4" fmla="*/ 1053682 h 1053682"/>
              <a:gd name="connsiteX5" fmla="*/ 0 w 4799625"/>
              <a:gd name="connsiteY5" fmla="*/ 10991 h 1053682"/>
              <a:gd name="connsiteX6" fmla="*/ 97462 w 4799625"/>
              <a:gd name="connsiteY6" fmla="*/ 5213 h 1053682"/>
              <a:gd name="connsiteX7" fmla="*/ 238164 w 4799625"/>
              <a:gd name="connsiteY7" fmla="*/ 977 h 10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053682">
                <a:moveTo>
                  <a:pt x="238164" y="977"/>
                </a:moveTo>
                <a:cubicBezTo>
                  <a:pt x="1600844" y="-22805"/>
                  <a:pt x="4306110" y="390350"/>
                  <a:pt x="4799625" y="894321"/>
                </a:cubicBezTo>
                <a:cubicBezTo>
                  <a:pt x="4714340" y="858229"/>
                  <a:pt x="4386704" y="904421"/>
                  <a:pt x="3977586" y="1002807"/>
                </a:cubicBezTo>
                <a:lnTo>
                  <a:pt x="3781936" y="1053682"/>
                </a:lnTo>
                <a:lnTo>
                  <a:pt x="0" y="1053682"/>
                </a:lnTo>
                <a:lnTo>
                  <a:pt x="0" y="10991"/>
                </a:lnTo>
                <a:lnTo>
                  <a:pt x="97462" y="5213"/>
                </a:lnTo>
                <a:cubicBezTo>
                  <a:pt x="142543" y="3233"/>
                  <a:pt x="189497" y="1827"/>
                  <a:pt x="238164" y="977"/>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7" name="手繪多邊形 16"/>
          <p:cNvSpPr/>
          <p:nvPr/>
        </p:nvSpPr>
        <p:spPr>
          <a:xfrm>
            <a:off x="160338" y="6488113"/>
            <a:ext cx="3746500" cy="369887"/>
          </a:xfrm>
          <a:custGeom>
            <a:avLst/>
            <a:gdLst>
              <a:gd name="connsiteX0" fmla="*/ 3565772 w 4996595"/>
              <a:gd name="connsiteY0" fmla="*/ 158 h 370431"/>
              <a:gd name="connsiteX1" fmla="*/ 4996595 w 4996595"/>
              <a:gd name="connsiteY1" fmla="*/ 86096 h 370431"/>
              <a:gd name="connsiteX2" fmla="*/ 3711460 w 4996595"/>
              <a:gd name="connsiteY2" fmla="*/ 322948 h 370431"/>
              <a:gd name="connsiteX3" fmla="*/ 3527732 w 4996595"/>
              <a:gd name="connsiteY3" fmla="*/ 370431 h 370431"/>
              <a:gd name="connsiteX4" fmla="*/ 0 w 4996595"/>
              <a:gd name="connsiteY4" fmla="*/ 370431 h 370431"/>
              <a:gd name="connsiteX5" fmla="*/ 226641 w 4996595"/>
              <a:gd name="connsiteY5" fmla="*/ 323416 h 370431"/>
              <a:gd name="connsiteX6" fmla="*/ 3565772 w 4996595"/>
              <a:gd name="connsiteY6" fmla="*/ 158 h 3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595" h="370431">
                <a:moveTo>
                  <a:pt x="3565772" y="158"/>
                </a:moveTo>
                <a:cubicBezTo>
                  <a:pt x="4078159" y="-2262"/>
                  <a:pt x="4569522" y="22837"/>
                  <a:pt x="4996595" y="86096"/>
                </a:cubicBezTo>
                <a:cubicBezTo>
                  <a:pt x="4607171" y="123813"/>
                  <a:pt x="4155180" y="214374"/>
                  <a:pt x="3711460" y="322948"/>
                </a:cubicBezTo>
                <a:lnTo>
                  <a:pt x="3527732" y="370431"/>
                </a:lnTo>
                <a:lnTo>
                  <a:pt x="0" y="370431"/>
                </a:lnTo>
                <a:lnTo>
                  <a:pt x="226641" y="323416"/>
                </a:lnTo>
                <a:cubicBezTo>
                  <a:pt x="1101079" y="156450"/>
                  <a:pt x="2388882" y="5715"/>
                  <a:pt x="3565772" y="158"/>
                </a:cubicBezTo>
                <a:close/>
              </a:path>
            </a:pathLst>
          </a:custGeom>
          <a:solidFill>
            <a:schemeClr val="bg2">
              <a:lumMod val="25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8" name="手繪多邊形 45"/>
          <p:cNvSpPr>
            <a:spLocks/>
          </p:cNvSpPr>
          <p:nvPr/>
        </p:nvSpPr>
        <p:spPr bwMode="auto">
          <a:xfrm>
            <a:off x="6599238" y="6132513"/>
            <a:ext cx="2339975" cy="688975"/>
          </a:xfrm>
          <a:custGeom>
            <a:avLst/>
            <a:gdLst>
              <a:gd name="T0" fmla="*/ 2147483647 w 10000"/>
              <a:gd name="T1" fmla="*/ 2147483647 h 9247"/>
              <a:gd name="T2" fmla="*/ 2147483647 w 10000"/>
              <a:gd name="T3" fmla="*/ 2147483647 h 9247"/>
              <a:gd name="T4" fmla="*/ 0 w 10000"/>
              <a:gd name="T5" fmla="*/ 2147483647 h 9247"/>
              <a:gd name="T6" fmla="*/ 2147483647 w 10000"/>
              <a:gd name="T7" fmla="*/ 2147483647 h 9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9" name="手繪多邊形 18"/>
          <p:cNvSpPr/>
          <p:nvPr/>
        </p:nvSpPr>
        <p:spPr>
          <a:xfrm>
            <a:off x="2491776" y="6143364"/>
            <a:ext cx="6649846" cy="714645"/>
          </a:xfrm>
          <a:custGeom>
            <a:avLst/>
            <a:gdLst>
              <a:gd name="connsiteX0" fmla="*/ 8866461 w 8866461"/>
              <a:gd name="connsiteY0" fmla="*/ 0 h 714645"/>
              <a:gd name="connsiteX1" fmla="*/ 8865148 w 8866461"/>
              <a:gd name="connsiteY1" fmla="*/ 547723 h 714645"/>
              <a:gd name="connsiteX2" fmla="*/ 8864673 w 8866461"/>
              <a:gd name="connsiteY2" fmla="*/ 714645 h 714645"/>
              <a:gd name="connsiteX3" fmla="*/ 0 w 8866461"/>
              <a:gd name="connsiteY3" fmla="*/ 714645 h 714645"/>
              <a:gd name="connsiteX4" fmla="*/ 179298 w 8866461"/>
              <a:gd name="connsiteY4" fmla="*/ 658612 h 714645"/>
              <a:gd name="connsiteX5" fmla="*/ 7426894 w 8866461"/>
              <a:gd name="connsiteY5" fmla="*/ 385979 h 714645"/>
              <a:gd name="connsiteX6" fmla="*/ 8866461 w 8866461"/>
              <a:gd name="connsiteY6" fmla="*/ 0 h 71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461" h="714645">
                <a:moveTo>
                  <a:pt x="8866461" y="0"/>
                </a:moveTo>
                <a:cubicBezTo>
                  <a:pt x="8866082" y="211625"/>
                  <a:pt x="8865620" y="382237"/>
                  <a:pt x="8865148" y="547723"/>
                </a:cubicBezTo>
                <a:lnTo>
                  <a:pt x="8864673" y="714645"/>
                </a:lnTo>
                <a:lnTo>
                  <a:pt x="0" y="714645"/>
                </a:lnTo>
                <a:lnTo>
                  <a:pt x="179298" y="658612"/>
                </a:lnTo>
                <a:cubicBezTo>
                  <a:pt x="3142183" y="-221920"/>
                  <a:pt x="6379595" y="60658"/>
                  <a:pt x="7426894" y="385979"/>
                </a:cubicBezTo>
                <a:cubicBezTo>
                  <a:pt x="8089277" y="-40497"/>
                  <a:pt x="8608266" y="8628"/>
                  <a:pt x="8866461" y="0"/>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0" name="手繪多邊形 19"/>
          <p:cNvSpPr/>
          <p:nvPr/>
        </p:nvSpPr>
        <p:spPr bwMode="ltGray">
          <a:xfrm rot="349720" flipH="1">
            <a:off x="7343775" y="5983288"/>
            <a:ext cx="9525" cy="20637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1" name="心形 31"/>
          <p:cNvSpPr/>
          <p:nvPr/>
        </p:nvSpPr>
        <p:spPr>
          <a:xfrm rot="558292" flipH="1">
            <a:off x="7188200" y="5743575"/>
            <a:ext cx="358775" cy="26828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2" name="心形 4"/>
          <p:cNvSpPr/>
          <p:nvPr/>
        </p:nvSpPr>
        <p:spPr>
          <a:xfrm rot="15055303">
            <a:off x="8279606" y="5869782"/>
            <a:ext cx="125413"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3" name="心形 4"/>
          <p:cNvSpPr/>
          <p:nvPr/>
        </p:nvSpPr>
        <p:spPr>
          <a:xfrm rot="7354892" flipH="1">
            <a:off x="8073231" y="5879307"/>
            <a:ext cx="125413"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4" name="手繪多邊形 23"/>
          <p:cNvSpPr/>
          <p:nvPr/>
        </p:nvSpPr>
        <p:spPr>
          <a:xfrm>
            <a:off x="8180388" y="5972175"/>
            <a:ext cx="44450" cy="74613"/>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5" name="手繪多邊形 24"/>
          <p:cNvSpPr/>
          <p:nvPr/>
        </p:nvSpPr>
        <p:spPr>
          <a:xfrm rot="944818" flipH="1">
            <a:off x="8235950" y="5954713"/>
            <a:ext cx="44450" cy="7461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手繪多邊形 18"/>
          <p:cNvSpPr>
            <a:spLocks/>
          </p:cNvSpPr>
          <p:nvPr/>
        </p:nvSpPr>
        <p:spPr bwMode="auto">
          <a:xfrm>
            <a:off x="1176338" y="228600"/>
            <a:ext cx="3524250" cy="5419725"/>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 name="標題 1"/>
          <p:cNvSpPr>
            <a:spLocks noGrp="1"/>
          </p:cNvSpPr>
          <p:nvPr>
            <p:ph type="ctrTitle"/>
          </p:nvPr>
        </p:nvSpPr>
        <p:spPr>
          <a:xfrm>
            <a:off x="4800600" y="506167"/>
            <a:ext cx="3714750" cy="2694234"/>
          </a:xfrm>
        </p:spPr>
        <p:txBody>
          <a:bodyPr/>
          <a:lstStyle>
            <a:lvl1pPr algn="l" latinLnBrk="0">
              <a:lnSpc>
                <a:spcPct val="80000"/>
              </a:lnSpc>
              <a:defRPr lang="zh-TW" sz="6000" b="1"/>
            </a:lvl1pPr>
          </a:lstStyle>
          <a:p>
            <a:r>
              <a:rPr lang="zh-TW" altLang="en-US"/>
              <a:t>按一下以編輯母片標題樣式</a:t>
            </a:r>
            <a:endParaRPr lang="zh-TW"/>
          </a:p>
        </p:txBody>
      </p:sp>
      <p:sp>
        <p:nvSpPr>
          <p:cNvPr id="3" name="副標題 2"/>
          <p:cNvSpPr>
            <a:spLocks noGrp="1"/>
          </p:cNvSpPr>
          <p:nvPr>
            <p:ph type="subTitle" idx="1"/>
          </p:nvPr>
        </p:nvSpPr>
        <p:spPr>
          <a:xfrm>
            <a:off x="4800600" y="3429001"/>
            <a:ext cx="3714750" cy="750123"/>
          </a:xfrm>
        </p:spPr>
        <p:txBody>
          <a:bodyPr/>
          <a:lstStyle>
            <a:lvl1pPr marL="0" indent="0" algn="l" latinLnBrk="0">
              <a:spcBef>
                <a:spcPts val="600"/>
              </a:spcBef>
              <a:buNone/>
              <a:defRPr lang="zh-TW" sz="2400">
                <a:solidFill>
                  <a:schemeClr val="tx1">
                    <a:lumMod val="65000"/>
                    <a:lumOff val="35000"/>
                  </a:schemeClr>
                </a:solidFill>
              </a:defRPr>
            </a:lvl1pPr>
            <a:lvl2pPr marL="457178" indent="0" algn="ctr" latinLnBrk="0">
              <a:buNone/>
              <a:defRPr lang="zh-TW" sz="2000"/>
            </a:lvl2pPr>
            <a:lvl3pPr marL="914354" indent="0" algn="ctr" latinLnBrk="0">
              <a:buNone/>
              <a:defRPr lang="zh-TW" sz="1800"/>
            </a:lvl3pPr>
            <a:lvl4pPr marL="1371532" indent="0" algn="ctr" latinLnBrk="0">
              <a:buNone/>
              <a:defRPr lang="zh-TW" sz="1600"/>
            </a:lvl4pPr>
            <a:lvl5pPr marL="1828709" indent="0" algn="ctr" latinLnBrk="0">
              <a:buNone/>
              <a:defRPr lang="zh-TW" sz="1600"/>
            </a:lvl5pPr>
            <a:lvl6pPr marL="2285886" indent="0" algn="ctr" latinLnBrk="0">
              <a:buNone/>
              <a:defRPr lang="zh-TW" sz="1600"/>
            </a:lvl6pPr>
            <a:lvl7pPr marL="2743062" indent="0" algn="ctr" latinLnBrk="0">
              <a:buNone/>
              <a:defRPr lang="zh-TW" sz="1600"/>
            </a:lvl7pPr>
            <a:lvl8pPr marL="3200240" indent="0" algn="ctr" latinLnBrk="0">
              <a:buNone/>
              <a:defRPr lang="zh-TW" sz="1600"/>
            </a:lvl8pPr>
            <a:lvl9pPr marL="3657418" indent="0" algn="ctr" latinLnBrk="0">
              <a:buNone/>
              <a:defRPr lang="zh-TW" sz="1600"/>
            </a:lvl9pPr>
          </a:lstStyle>
          <a:p>
            <a:r>
              <a:rPr lang="zh-TW" altLang="en-US"/>
              <a:t>按一下以編輯母片副標題樣式</a:t>
            </a:r>
            <a:endParaRPr lang="zh-TW"/>
          </a:p>
        </p:txBody>
      </p:sp>
      <p:sp>
        <p:nvSpPr>
          <p:cNvPr id="72" name="圖片版面配置區 71"/>
          <p:cNvSpPr>
            <a:spLocks noGrp="1"/>
          </p:cNvSpPr>
          <p:nvPr>
            <p:ph type="pic" sz="quarter" idx="11"/>
          </p:nvPr>
        </p:nvSpPr>
        <p:spPr>
          <a:xfrm>
            <a:off x="1472501" y="560509"/>
            <a:ext cx="2932505" cy="4756085"/>
          </a:xfrm>
          <a:custGeom>
            <a:avLst/>
            <a:gdLst>
              <a:gd name="connsiteX0" fmla="*/ 1089689 w 3910007"/>
              <a:gd name="connsiteY0" fmla="*/ 464 h 4756085"/>
              <a:gd name="connsiteX1" fmla="*/ 1243617 w 3910007"/>
              <a:gd name="connsiteY1" fmla="*/ 1918 h 4756085"/>
              <a:gd name="connsiteX2" fmla="*/ 1973471 w 3910007"/>
              <a:gd name="connsiteY2" fmla="*/ 156757 h 4756085"/>
              <a:gd name="connsiteX3" fmla="*/ 2007042 w 3910007"/>
              <a:gd name="connsiteY3" fmla="*/ 143853 h 4756085"/>
              <a:gd name="connsiteX4" fmla="*/ 3711847 w 3910007"/>
              <a:gd name="connsiteY4" fmla="*/ 148540 h 4756085"/>
              <a:gd name="connsiteX5" fmla="*/ 3721902 w 3910007"/>
              <a:gd name="connsiteY5" fmla="*/ 2382467 h 4756085"/>
              <a:gd name="connsiteX6" fmla="*/ 3704524 w 3910007"/>
              <a:gd name="connsiteY6" fmla="*/ 4594020 h 4756085"/>
              <a:gd name="connsiteX7" fmla="*/ 2007077 w 3910007"/>
              <a:gd name="connsiteY7" fmla="*/ 4621916 h 4756085"/>
              <a:gd name="connsiteX8" fmla="*/ 1955004 w 3910007"/>
              <a:gd name="connsiteY8" fmla="*/ 4609227 h 4756085"/>
              <a:gd name="connsiteX9" fmla="*/ 205484 w 3910007"/>
              <a:gd name="connsiteY9" fmla="*/ 4594020 h 4756085"/>
              <a:gd name="connsiteX10" fmla="*/ 188106 w 3910007"/>
              <a:gd name="connsiteY10" fmla="*/ 2382467 h 4756085"/>
              <a:gd name="connsiteX11" fmla="*/ 198161 w 3910007"/>
              <a:gd name="connsiteY11" fmla="*/ 148540 h 4756085"/>
              <a:gd name="connsiteX12" fmla="*/ 1089689 w 3910007"/>
              <a:gd name="connsiteY12" fmla="*/ 464 h 47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007" h="4756085">
                <a:moveTo>
                  <a:pt x="1089689" y="464"/>
                </a:moveTo>
                <a:cubicBezTo>
                  <a:pt x="1140542" y="-452"/>
                  <a:pt x="1191944" y="-32"/>
                  <a:pt x="1243617" y="1918"/>
                </a:cubicBezTo>
                <a:cubicBezTo>
                  <a:pt x="1490944" y="11251"/>
                  <a:pt x="1744445" y="55661"/>
                  <a:pt x="1973471" y="156757"/>
                </a:cubicBezTo>
                <a:lnTo>
                  <a:pt x="2007042" y="143853"/>
                </a:lnTo>
                <a:cubicBezTo>
                  <a:pt x="2609517" y="-99651"/>
                  <a:pt x="3344890" y="24376"/>
                  <a:pt x="3711847" y="148540"/>
                </a:cubicBezTo>
                <a:cubicBezTo>
                  <a:pt x="4055478" y="941536"/>
                  <a:pt x="3880443" y="1659193"/>
                  <a:pt x="3721902" y="2382467"/>
                </a:cubicBezTo>
                <a:cubicBezTo>
                  <a:pt x="3914620" y="3065825"/>
                  <a:pt x="4018252" y="3691059"/>
                  <a:pt x="3704524" y="4594020"/>
                </a:cubicBezTo>
                <a:cubicBezTo>
                  <a:pt x="3270564" y="4790183"/>
                  <a:pt x="2751602" y="4818276"/>
                  <a:pt x="2007077" y="4621916"/>
                </a:cubicBezTo>
                <a:lnTo>
                  <a:pt x="1955004" y="4609227"/>
                </a:lnTo>
                <a:cubicBezTo>
                  <a:pt x="1182330" y="4819480"/>
                  <a:pt x="649428" y="4794696"/>
                  <a:pt x="205484" y="4594020"/>
                </a:cubicBezTo>
                <a:cubicBezTo>
                  <a:pt x="-108243" y="3691059"/>
                  <a:pt x="-4612" y="3065825"/>
                  <a:pt x="188106" y="2382467"/>
                </a:cubicBezTo>
                <a:cubicBezTo>
                  <a:pt x="29565" y="1659193"/>
                  <a:pt x="-145470" y="941536"/>
                  <a:pt x="198161" y="148540"/>
                </a:cubicBezTo>
                <a:cubicBezTo>
                  <a:pt x="404617" y="78683"/>
                  <a:pt x="733711" y="6874"/>
                  <a:pt x="1089689" y="464"/>
                </a:cubicBezTo>
                <a:close/>
              </a:path>
            </a:pathLst>
          </a:custGeom>
        </p:spPr>
        <p:txBody>
          <a:bodyPr tIns="365760" rtlCol="0">
            <a:noAutofit/>
          </a:bodyPr>
          <a:lstStyle>
            <a:lvl1pPr marL="45718" indent="0" algn="ctr" latinLnBrk="0">
              <a:buNone/>
              <a:defRPr lang="zh-TW">
                <a:solidFill>
                  <a:schemeClr val="bg1"/>
                </a:solidFill>
              </a:defRPr>
            </a:lvl1pPr>
          </a:lstStyle>
          <a:p>
            <a:pPr lvl="0"/>
            <a:r>
              <a:rPr lang="zh-TW" altLang="en-US" noProof="0"/>
              <a:t>按一下圖示以新增圖片</a:t>
            </a:r>
            <a:endParaRPr lang="zh-TW" noProof="0"/>
          </a:p>
        </p:txBody>
      </p:sp>
    </p:spTree>
    <p:extLst>
      <p:ext uri="{BB962C8B-B14F-4D97-AF65-F5344CB8AC3E}">
        <p14:creationId xmlns:p14="http://schemas.microsoft.com/office/powerpoint/2010/main" val="349024526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5" name="手繪多邊形 6"/>
          <p:cNvSpPr>
            <a:spLocks/>
          </p:cNvSpPr>
          <p:nvPr/>
        </p:nvSpPr>
        <p:spPr bwMode="auto">
          <a:xfrm>
            <a:off x="4114800" y="862013"/>
            <a:ext cx="4279900" cy="4673600"/>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 name="標題 1"/>
          <p:cNvSpPr>
            <a:spLocks noGrp="1"/>
          </p:cNvSpPr>
          <p:nvPr>
            <p:ph type="title"/>
          </p:nvPr>
        </p:nvSpPr>
        <p:spPr>
          <a:xfrm>
            <a:off x="914401" y="1524000"/>
            <a:ext cx="2793206" cy="1828800"/>
          </a:xfrm>
        </p:spPr>
        <p:txBody>
          <a:bodyPr>
            <a:normAutofit/>
          </a:bodyPr>
          <a:lstStyle>
            <a:lvl1pPr latinLnBrk="0">
              <a:defRPr lang="zh-TW" sz="3400" b="1"/>
            </a:lvl1pPr>
          </a:lstStyle>
          <a:p>
            <a:r>
              <a:rPr lang="zh-TW" altLang="en-US"/>
              <a:t>按一下以編輯母片標題樣式</a:t>
            </a:r>
            <a:endParaRPr lang="zh-TW"/>
          </a:p>
        </p:txBody>
      </p:sp>
      <p:sp>
        <p:nvSpPr>
          <p:cNvPr id="4" name="文字版面配置區 3"/>
          <p:cNvSpPr>
            <a:spLocks noGrp="1"/>
          </p:cNvSpPr>
          <p:nvPr>
            <p:ph type="body" sz="half" idx="2"/>
          </p:nvPr>
        </p:nvSpPr>
        <p:spPr>
          <a:xfrm>
            <a:off x="914401" y="3429000"/>
            <a:ext cx="2793206" cy="1828800"/>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7" name="圖片版面配置區 16"/>
          <p:cNvSpPr>
            <a:spLocks noGrp="1"/>
          </p:cNvSpPr>
          <p:nvPr>
            <p:ph type="pic" idx="1"/>
          </p:nvPr>
        </p:nvSpPr>
        <p:spPr>
          <a:xfrm>
            <a:off x="4224925" y="997557"/>
            <a:ext cx="4058858" cy="4401809"/>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6" name="日期版面配置區 4"/>
          <p:cNvSpPr>
            <a:spLocks noGrp="1"/>
          </p:cNvSpPr>
          <p:nvPr>
            <p:ph type="dt" sz="half" idx="10"/>
          </p:nvPr>
        </p:nvSpPr>
        <p:spPr/>
        <p:txBody>
          <a:bodyPr/>
          <a:lstStyle>
            <a:lvl1pPr>
              <a:defRPr/>
            </a:lvl1pPr>
          </a:lstStyle>
          <a:p>
            <a:pPr>
              <a:defRPr/>
            </a:pPr>
            <a:fld id="{3AA49D1B-8ADB-4937-B9EA-AA8CF0485E7B}" type="datetimeFigureOut">
              <a:rPr lang="zh-TW" altLang="en-US">
                <a:solidFill>
                  <a:prstClr val="black"/>
                </a:solidFill>
              </a:rPr>
              <a:pPr>
                <a:defRPr/>
              </a:pPr>
              <a:t>2023/1/6</a:t>
            </a:fld>
            <a:endParaRPr altLang="en-US">
              <a:solidFill>
                <a:prstClr val="black"/>
              </a:solidFill>
            </a:endParaRPr>
          </a:p>
        </p:txBody>
      </p:sp>
      <p:sp>
        <p:nvSpPr>
          <p:cNvPr id="7" name="頁尾版面配置區 5"/>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8" name="投影片編號版面配置區 6"/>
          <p:cNvSpPr>
            <a:spLocks noGrp="1"/>
          </p:cNvSpPr>
          <p:nvPr>
            <p:ph type="sldNum" sz="quarter" idx="12"/>
          </p:nvPr>
        </p:nvSpPr>
        <p:spPr/>
        <p:txBody>
          <a:bodyPr/>
          <a:lstStyle>
            <a:lvl1pPr>
              <a:defRPr/>
            </a:lvl1pPr>
          </a:lstStyle>
          <a:p>
            <a:pPr>
              <a:defRPr/>
            </a:pPr>
            <a:fld id="{2C503BC5-40EC-4437-B35E-D3F5A1516FFD}"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242534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sp>
        <p:nvSpPr>
          <p:cNvPr id="5" name="手繪多邊形 4"/>
          <p:cNvSpPr/>
          <p:nvPr/>
        </p:nvSpPr>
        <p:spPr bwMode="white">
          <a:xfrm rot="20947308">
            <a:off x="-207963" y="2078038"/>
            <a:ext cx="2317751" cy="3179762"/>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6" name="手繪多邊形 22"/>
          <p:cNvSpPr>
            <a:spLocks/>
          </p:cNvSpPr>
          <p:nvPr/>
        </p:nvSpPr>
        <p:spPr bwMode="auto">
          <a:xfrm rot="20944497">
            <a:off x="368300" y="5011738"/>
            <a:ext cx="152400" cy="9652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7" name="手繪多邊形 6"/>
          <p:cNvSpPr/>
          <p:nvPr/>
        </p:nvSpPr>
        <p:spPr bwMode="ltGray">
          <a:xfrm>
            <a:off x="703263" y="4784725"/>
            <a:ext cx="90487" cy="106362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手繪多邊形 5"/>
          <p:cNvSpPr>
            <a:spLocks noEditPoints="1"/>
          </p:cNvSpPr>
          <p:nvPr/>
        </p:nvSpPr>
        <p:spPr bwMode="auto">
          <a:xfrm>
            <a:off x="311953" y="3909628"/>
            <a:ext cx="868058"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9" name="手繪多邊形 5"/>
          <p:cNvSpPr>
            <a:spLocks noEditPoints="1"/>
          </p:cNvSpPr>
          <p:nvPr/>
        </p:nvSpPr>
        <p:spPr bwMode="auto">
          <a:xfrm>
            <a:off x="312738" y="3910013"/>
            <a:ext cx="866775" cy="946150"/>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10" name="手繪多邊形 9"/>
          <p:cNvSpPr/>
          <p:nvPr/>
        </p:nvSpPr>
        <p:spPr bwMode="white">
          <a:xfrm>
            <a:off x="3360738" y="4749800"/>
            <a:ext cx="1738312" cy="1570038"/>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手繪多邊形 38"/>
          <p:cNvSpPr>
            <a:spLocks/>
          </p:cNvSpPr>
          <p:nvPr/>
        </p:nvSpPr>
        <p:spPr bwMode="auto">
          <a:xfrm>
            <a:off x="8189913" y="5521325"/>
            <a:ext cx="107950" cy="642938"/>
          </a:xfrm>
          <a:custGeom>
            <a:avLst/>
            <a:gdLst>
              <a:gd name="T0" fmla="*/ 37850 w 158844"/>
              <a:gd name="T1" fmla="*/ 0 h 703074"/>
              <a:gd name="T2" fmla="*/ 28542 w 158844"/>
              <a:gd name="T3" fmla="*/ 4569 h 703074"/>
              <a:gd name="T4" fmla="*/ 0 w 158844"/>
              <a:gd name="T5" fmla="*/ 411157 h 703074"/>
              <a:gd name="T6" fmla="*/ 9928 w 158844"/>
              <a:gd name="T7" fmla="*/ 409636 h 703074"/>
              <a:gd name="T8" fmla="*/ 37850 w 158844"/>
              <a:gd name="T9" fmla="*/ 0 h 7030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2" name="手繪多邊形 5"/>
          <p:cNvSpPr>
            <a:spLocks noEditPoints="1"/>
          </p:cNvSpPr>
          <p:nvPr/>
        </p:nvSpPr>
        <p:spPr bwMode="auto">
          <a:xfrm rot="631506">
            <a:off x="8027070" y="4844349"/>
            <a:ext cx="649060"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3" name="手繪多邊形 5"/>
          <p:cNvSpPr>
            <a:spLocks noEditPoints="1"/>
          </p:cNvSpPr>
          <p:nvPr/>
        </p:nvSpPr>
        <p:spPr bwMode="auto">
          <a:xfrm rot="631506">
            <a:off x="8027988" y="4845050"/>
            <a:ext cx="647700" cy="708025"/>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14" name="手繪多邊形 22"/>
          <p:cNvSpPr>
            <a:spLocks/>
          </p:cNvSpPr>
          <p:nvPr/>
        </p:nvSpPr>
        <p:spPr bwMode="auto">
          <a:xfrm rot="315225" flipH="1">
            <a:off x="7637463" y="5183188"/>
            <a:ext cx="144462" cy="1138237"/>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5" name="手繪多邊形 14"/>
          <p:cNvSpPr/>
          <p:nvPr/>
        </p:nvSpPr>
        <p:spPr>
          <a:xfrm>
            <a:off x="998538" y="5783263"/>
            <a:ext cx="4632325" cy="105886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6" name="手繪多邊形 15"/>
          <p:cNvSpPr/>
          <p:nvPr/>
        </p:nvSpPr>
        <p:spPr>
          <a:xfrm>
            <a:off x="-8245" y="5804318"/>
            <a:ext cx="3599719" cy="1053682"/>
          </a:xfrm>
          <a:custGeom>
            <a:avLst/>
            <a:gdLst>
              <a:gd name="connsiteX0" fmla="*/ 238164 w 4799625"/>
              <a:gd name="connsiteY0" fmla="*/ 977 h 1053682"/>
              <a:gd name="connsiteX1" fmla="*/ 4799625 w 4799625"/>
              <a:gd name="connsiteY1" fmla="*/ 894321 h 1053682"/>
              <a:gd name="connsiteX2" fmla="*/ 3977586 w 4799625"/>
              <a:gd name="connsiteY2" fmla="*/ 1002807 h 1053682"/>
              <a:gd name="connsiteX3" fmla="*/ 3781936 w 4799625"/>
              <a:gd name="connsiteY3" fmla="*/ 1053682 h 1053682"/>
              <a:gd name="connsiteX4" fmla="*/ 0 w 4799625"/>
              <a:gd name="connsiteY4" fmla="*/ 1053682 h 1053682"/>
              <a:gd name="connsiteX5" fmla="*/ 0 w 4799625"/>
              <a:gd name="connsiteY5" fmla="*/ 10991 h 1053682"/>
              <a:gd name="connsiteX6" fmla="*/ 97462 w 4799625"/>
              <a:gd name="connsiteY6" fmla="*/ 5213 h 1053682"/>
              <a:gd name="connsiteX7" fmla="*/ 238164 w 4799625"/>
              <a:gd name="connsiteY7" fmla="*/ 977 h 10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053682">
                <a:moveTo>
                  <a:pt x="238164" y="977"/>
                </a:moveTo>
                <a:cubicBezTo>
                  <a:pt x="1600844" y="-22805"/>
                  <a:pt x="4306110" y="390350"/>
                  <a:pt x="4799625" y="894321"/>
                </a:cubicBezTo>
                <a:cubicBezTo>
                  <a:pt x="4714340" y="858229"/>
                  <a:pt x="4386704" y="904421"/>
                  <a:pt x="3977586" y="1002807"/>
                </a:cubicBezTo>
                <a:lnTo>
                  <a:pt x="3781936" y="1053682"/>
                </a:lnTo>
                <a:lnTo>
                  <a:pt x="0" y="1053682"/>
                </a:lnTo>
                <a:lnTo>
                  <a:pt x="0" y="10991"/>
                </a:lnTo>
                <a:lnTo>
                  <a:pt x="97462" y="5213"/>
                </a:lnTo>
                <a:cubicBezTo>
                  <a:pt x="142543" y="3233"/>
                  <a:pt x="189497" y="1827"/>
                  <a:pt x="238164" y="977"/>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7" name="手繪多邊形 16"/>
          <p:cNvSpPr/>
          <p:nvPr/>
        </p:nvSpPr>
        <p:spPr>
          <a:xfrm>
            <a:off x="160338" y="6488113"/>
            <a:ext cx="3746500" cy="369887"/>
          </a:xfrm>
          <a:custGeom>
            <a:avLst/>
            <a:gdLst>
              <a:gd name="connsiteX0" fmla="*/ 3565772 w 4996595"/>
              <a:gd name="connsiteY0" fmla="*/ 158 h 370431"/>
              <a:gd name="connsiteX1" fmla="*/ 4996595 w 4996595"/>
              <a:gd name="connsiteY1" fmla="*/ 86096 h 370431"/>
              <a:gd name="connsiteX2" fmla="*/ 3711460 w 4996595"/>
              <a:gd name="connsiteY2" fmla="*/ 322948 h 370431"/>
              <a:gd name="connsiteX3" fmla="*/ 3527732 w 4996595"/>
              <a:gd name="connsiteY3" fmla="*/ 370431 h 370431"/>
              <a:gd name="connsiteX4" fmla="*/ 0 w 4996595"/>
              <a:gd name="connsiteY4" fmla="*/ 370431 h 370431"/>
              <a:gd name="connsiteX5" fmla="*/ 226641 w 4996595"/>
              <a:gd name="connsiteY5" fmla="*/ 323416 h 370431"/>
              <a:gd name="connsiteX6" fmla="*/ 3565772 w 4996595"/>
              <a:gd name="connsiteY6" fmla="*/ 158 h 3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595" h="370431">
                <a:moveTo>
                  <a:pt x="3565772" y="158"/>
                </a:moveTo>
                <a:cubicBezTo>
                  <a:pt x="4078159" y="-2262"/>
                  <a:pt x="4569522" y="22837"/>
                  <a:pt x="4996595" y="86096"/>
                </a:cubicBezTo>
                <a:cubicBezTo>
                  <a:pt x="4607171" y="123813"/>
                  <a:pt x="4155180" y="214374"/>
                  <a:pt x="3711460" y="322948"/>
                </a:cubicBezTo>
                <a:lnTo>
                  <a:pt x="3527732" y="370431"/>
                </a:lnTo>
                <a:lnTo>
                  <a:pt x="0" y="370431"/>
                </a:lnTo>
                <a:lnTo>
                  <a:pt x="226641" y="323416"/>
                </a:lnTo>
                <a:cubicBezTo>
                  <a:pt x="1101079" y="156450"/>
                  <a:pt x="2388882" y="5715"/>
                  <a:pt x="3565772" y="158"/>
                </a:cubicBezTo>
                <a:close/>
              </a:path>
            </a:pathLst>
          </a:custGeom>
          <a:solidFill>
            <a:schemeClr val="bg2">
              <a:lumMod val="25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18" name="手繪多邊形 45"/>
          <p:cNvSpPr>
            <a:spLocks/>
          </p:cNvSpPr>
          <p:nvPr/>
        </p:nvSpPr>
        <p:spPr bwMode="auto">
          <a:xfrm>
            <a:off x="6599238" y="6132513"/>
            <a:ext cx="2339975" cy="688975"/>
          </a:xfrm>
          <a:custGeom>
            <a:avLst/>
            <a:gdLst>
              <a:gd name="T0" fmla="*/ 2147483647 w 10000"/>
              <a:gd name="T1" fmla="*/ 2147483647 h 9247"/>
              <a:gd name="T2" fmla="*/ 2147483647 w 10000"/>
              <a:gd name="T3" fmla="*/ 2147483647 h 9247"/>
              <a:gd name="T4" fmla="*/ 0 w 10000"/>
              <a:gd name="T5" fmla="*/ 2147483647 h 9247"/>
              <a:gd name="T6" fmla="*/ 2147483647 w 10000"/>
              <a:gd name="T7" fmla="*/ 2147483647 h 9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9" name="手繪多邊形 18"/>
          <p:cNvSpPr/>
          <p:nvPr/>
        </p:nvSpPr>
        <p:spPr>
          <a:xfrm>
            <a:off x="2491776" y="6143364"/>
            <a:ext cx="6649846" cy="714645"/>
          </a:xfrm>
          <a:custGeom>
            <a:avLst/>
            <a:gdLst>
              <a:gd name="connsiteX0" fmla="*/ 8866461 w 8866461"/>
              <a:gd name="connsiteY0" fmla="*/ 0 h 714645"/>
              <a:gd name="connsiteX1" fmla="*/ 8865148 w 8866461"/>
              <a:gd name="connsiteY1" fmla="*/ 547723 h 714645"/>
              <a:gd name="connsiteX2" fmla="*/ 8864673 w 8866461"/>
              <a:gd name="connsiteY2" fmla="*/ 714645 h 714645"/>
              <a:gd name="connsiteX3" fmla="*/ 0 w 8866461"/>
              <a:gd name="connsiteY3" fmla="*/ 714645 h 714645"/>
              <a:gd name="connsiteX4" fmla="*/ 179298 w 8866461"/>
              <a:gd name="connsiteY4" fmla="*/ 658612 h 714645"/>
              <a:gd name="connsiteX5" fmla="*/ 7426894 w 8866461"/>
              <a:gd name="connsiteY5" fmla="*/ 385979 h 714645"/>
              <a:gd name="connsiteX6" fmla="*/ 8866461 w 8866461"/>
              <a:gd name="connsiteY6" fmla="*/ 0 h 71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461" h="714645">
                <a:moveTo>
                  <a:pt x="8866461" y="0"/>
                </a:moveTo>
                <a:cubicBezTo>
                  <a:pt x="8866082" y="211625"/>
                  <a:pt x="8865620" y="382237"/>
                  <a:pt x="8865148" y="547723"/>
                </a:cubicBezTo>
                <a:lnTo>
                  <a:pt x="8864673" y="714645"/>
                </a:lnTo>
                <a:lnTo>
                  <a:pt x="0" y="714645"/>
                </a:lnTo>
                <a:lnTo>
                  <a:pt x="179298" y="658612"/>
                </a:lnTo>
                <a:cubicBezTo>
                  <a:pt x="3142183" y="-221920"/>
                  <a:pt x="6379595" y="60658"/>
                  <a:pt x="7426894" y="385979"/>
                </a:cubicBezTo>
                <a:cubicBezTo>
                  <a:pt x="8089277" y="-40497"/>
                  <a:pt x="8608266" y="8628"/>
                  <a:pt x="8866461" y="0"/>
                </a:cubicBezTo>
                <a:close/>
              </a:path>
            </a:pathLst>
          </a:custGeom>
          <a:blipFill dpi="0" rotWithShape="1">
            <a:blip r:embed="rId4"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20" name="手繪多邊形 19"/>
          <p:cNvSpPr/>
          <p:nvPr/>
        </p:nvSpPr>
        <p:spPr bwMode="ltGray">
          <a:xfrm rot="349720" flipH="1">
            <a:off x="7343775" y="5983288"/>
            <a:ext cx="9525" cy="206375"/>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1" name="心形 31"/>
          <p:cNvSpPr/>
          <p:nvPr/>
        </p:nvSpPr>
        <p:spPr>
          <a:xfrm rot="558292" flipH="1">
            <a:off x="7188200" y="5743575"/>
            <a:ext cx="358775" cy="26828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2" name="心形 4"/>
          <p:cNvSpPr/>
          <p:nvPr/>
        </p:nvSpPr>
        <p:spPr>
          <a:xfrm rot="15055303">
            <a:off x="8279606" y="5869782"/>
            <a:ext cx="125413"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3" name="心形 4"/>
          <p:cNvSpPr/>
          <p:nvPr/>
        </p:nvSpPr>
        <p:spPr>
          <a:xfrm rot="7354892" flipH="1">
            <a:off x="8073231" y="5879307"/>
            <a:ext cx="125413" cy="15240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4" name="手繪多邊形 23"/>
          <p:cNvSpPr/>
          <p:nvPr/>
        </p:nvSpPr>
        <p:spPr>
          <a:xfrm>
            <a:off x="8180388" y="5972175"/>
            <a:ext cx="44450" cy="74613"/>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5" name="手繪多邊形 24"/>
          <p:cNvSpPr/>
          <p:nvPr/>
        </p:nvSpPr>
        <p:spPr>
          <a:xfrm rot="944818" flipH="1">
            <a:off x="8235950" y="5954713"/>
            <a:ext cx="44450" cy="7461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手繪多邊形 18"/>
          <p:cNvSpPr>
            <a:spLocks/>
          </p:cNvSpPr>
          <p:nvPr/>
        </p:nvSpPr>
        <p:spPr bwMode="auto">
          <a:xfrm>
            <a:off x="1176338" y="228600"/>
            <a:ext cx="3524250" cy="5419725"/>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 name="標題 1"/>
          <p:cNvSpPr>
            <a:spLocks noGrp="1"/>
          </p:cNvSpPr>
          <p:nvPr>
            <p:ph type="ctrTitle"/>
          </p:nvPr>
        </p:nvSpPr>
        <p:spPr>
          <a:xfrm>
            <a:off x="4800600" y="506167"/>
            <a:ext cx="3714750" cy="2694234"/>
          </a:xfrm>
        </p:spPr>
        <p:txBody>
          <a:bodyPr/>
          <a:lstStyle>
            <a:lvl1pPr algn="l" latinLnBrk="0">
              <a:lnSpc>
                <a:spcPct val="80000"/>
              </a:lnSpc>
              <a:defRPr lang="zh-TW" sz="6000" b="1"/>
            </a:lvl1pPr>
          </a:lstStyle>
          <a:p>
            <a:r>
              <a:rPr lang="zh-TW" altLang="en-US"/>
              <a:t>按一下以編輯母片標題樣式</a:t>
            </a:r>
            <a:endParaRPr lang="zh-TW"/>
          </a:p>
        </p:txBody>
      </p:sp>
      <p:sp>
        <p:nvSpPr>
          <p:cNvPr id="3" name="副標題 2"/>
          <p:cNvSpPr>
            <a:spLocks noGrp="1"/>
          </p:cNvSpPr>
          <p:nvPr>
            <p:ph type="subTitle" idx="1"/>
          </p:nvPr>
        </p:nvSpPr>
        <p:spPr>
          <a:xfrm>
            <a:off x="4800600" y="3429001"/>
            <a:ext cx="3714750" cy="750123"/>
          </a:xfrm>
        </p:spPr>
        <p:txBody>
          <a:bodyPr/>
          <a:lstStyle>
            <a:lvl1pPr marL="0" indent="0" algn="l" latinLnBrk="0">
              <a:spcBef>
                <a:spcPts val="600"/>
              </a:spcBef>
              <a:buNone/>
              <a:defRPr lang="zh-TW" sz="2400">
                <a:solidFill>
                  <a:schemeClr val="tx1">
                    <a:lumMod val="65000"/>
                    <a:lumOff val="35000"/>
                  </a:schemeClr>
                </a:solidFill>
              </a:defRPr>
            </a:lvl1pPr>
            <a:lvl2pPr marL="457178" indent="0" algn="ctr" latinLnBrk="0">
              <a:buNone/>
              <a:defRPr lang="zh-TW" sz="2000"/>
            </a:lvl2pPr>
            <a:lvl3pPr marL="914354" indent="0" algn="ctr" latinLnBrk="0">
              <a:buNone/>
              <a:defRPr lang="zh-TW" sz="1800"/>
            </a:lvl3pPr>
            <a:lvl4pPr marL="1371532" indent="0" algn="ctr" latinLnBrk="0">
              <a:buNone/>
              <a:defRPr lang="zh-TW" sz="1600"/>
            </a:lvl4pPr>
            <a:lvl5pPr marL="1828709" indent="0" algn="ctr" latinLnBrk="0">
              <a:buNone/>
              <a:defRPr lang="zh-TW" sz="1600"/>
            </a:lvl5pPr>
            <a:lvl6pPr marL="2285886" indent="0" algn="ctr" latinLnBrk="0">
              <a:buNone/>
              <a:defRPr lang="zh-TW" sz="1600"/>
            </a:lvl6pPr>
            <a:lvl7pPr marL="2743062" indent="0" algn="ctr" latinLnBrk="0">
              <a:buNone/>
              <a:defRPr lang="zh-TW" sz="1600"/>
            </a:lvl7pPr>
            <a:lvl8pPr marL="3200240" indent="0" algn="ctr" latinLnBrk="0">
              <a:buNone/>
              <a:defRPr lang="zh-TW" sz="1600"/>
            </a:lvl8pPr>
            <a:lvl9pPr marL="3657418" indent="0" algn="ctr" latinLnBrk="0">
              <a:buNone/>
              <a:defRPr lang="zh-TW" sz="1600"/>
            </a:lvl9pPr>
          </a:lstStyle>
          <a:p>
            <a:r>
              <a:rPr lang="zh-TW" altLang="en-US"/>
              <a:t>按一下以編輯母片副標題樣式</a:t>
            </a:r>
            <a:endParaRPr lang="zh-TW"/>
          </a:p>
        </p:txBody>
      </p:sp>
      <p:sp>
        <p:nvSpPr>
          <p:cNvPr id="72" name="圖片版面配置區 71"/>
          <p:cNvSpPr>
            <a:spLocks noGrp="1"/>
          </p:cNvSpPr>
          <p:nvPr>
            <p:ph type="pic" sz="quarter" idx="11"/>
          </p:nvPr>
        </p:nvSpPr>
        <p:spPr>
          <a:xfrm>
            <a:off x="1472501" y="560509"/>
            <a:ext cx="2932505" cy="4756085"/>
          </a:xfrm>
          <a:custGeom>
            <a:avLst/>
            <a:gdLst>
              <a:gd name="connsiteX0" fmla="*/ 1089689 w 3910007"/>
              <a:gd name="connsiteY0" fmla="*/ 464 h 4756085"/>
              <a:gd name="connsiteX1" fmla="*/ 1243617 w 3910007"/>
              <a:gd name="connsiteY1" fmla="*/ 1918 h 4756085"/>
              <a:gd name="connsiteX2" fmla="*/ 1973471 w 3910007"/>
              <a:gd name="connsiteY2" fmla="*/ 156757 h 4756085"/>
              <a:gd name="connsiteX3" fmla="*/ 2007042 w 3910007"/>
              <a:gd name="connsiteY3" fmla="*/ 143853 h 4756085"/>
              <a:gd name="connsiteX4" fmla="*/ 3711847 w 3910007"/>
              <a:gd name="connsiteY4" fmla="*/ 148540 h 4756085"/>
              <a:gd name="connsiteX5" fmla="*/ 3721902 w 3910007"/>
              <a:gd name="connsiteY5" fmla="*/ 2382467 h 4756085"/>
              <a:gd name="connsiteX6" fmla="*/ 3704524 w 3910007"/>
              <a:gd name="connsiteY6" fmla="*/ 4594020 h 4756085"/>
              <a:gd name="connsiteX7" fmla="*/ 2007077 w 3910007"/>
              <a:gd name="connsiteY7" fmla="*/ 4621916 h 4756085"/>
              <a:gd name="connsiteX8" fmla="*/ 1955004 w 3910007"/>
              <a:gd name="connsiteY8" fmla="*/ 4609227 h 4756085"/>
              <a:gd name="connsiteX9" fmla="*/ 205484 w 3910007"/>
              <a:gd name="connsiteY9" fmla="*/ 4594020 h 4756085"/>
              <a:gd name="connsiteX10" fmla="*/ 188106 w 3910007"/>
              <a:gd name="connsiteY10" fmla="*/ 2382467 h 4756085"/>
              <a:gd name="connsiteX11" fmla="*/ 198161 w 3910007"/>
              <a:gd name="connsiteY11" fmla="*/ 148540 h 4756085"/>
              <a:gd name="connsiteX12" fmla="*/ 1089689 w 3910007"/>
              <a:gd name="connsiteY12" fmla="*/ 464 h 47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007" h="4756085">
                <a:moveTo>
                  <a:pt x="1089689" y="464"/>
                </a:moveTo>
                <a:cubicBezTo>
                  <a:pt x="1140542" y="-452"/>
                  <a:pt x="1191944" y="-32"/>
                  <a:pt x="1243617" y="1918"/>
                </a:cubicBezTo>
                <a:cubicBezTo>
                  <a:pt x="1490944" y="11251"/>
                  <a:pt x="1744445" y="55661"/>
                  <a:pt x="1973471" y="156757"/>
                </a:cubicBezTo>
                <a:lnTo>
                  <a:pt x="2007042" y="143853"/>
                </a:lnTo>
                <a:cubicBezTo>
                  <a:pt x="2609517" y="-99651"/>
                  <a:pt x="3344890" y="24376"/>
                  <a:pt x="3711847" y="148540"/>
                </a:cubicBezTo>
                <a:cubicBezTo>
                  <a:pt x="4055478" y="941536"/>
                  <a:pt x="3880443" y="1659193"/>
                  <a:pt x="3721902" y="2382467"/>
                </a:cubicBezTo>
                <a:cubicBezTo>
                  <a:pt x="3914620" y="3065825"/>
                  <a:pt x="4018252" y="3691059"/>
                  <a:pt x="3704524" y="4594020"/>
                </a:cubicBezTo>
                <a:cubicBezTo>
                  <a:pt x="3270564" y="4790183"/>
                  <a:pt x="2751602" y="4818276"/>
                  <a:pt x="2007077" y="4621916"/>
                </a:cubicBezTo>
                <a:lnTo>
                  <a:pt x="1955004" y="4609227"/>
                </a:lnTo>
                <a:cubicBezTo>
                  <a:pt x="1182330" y="4819480"/>
                  <a:pt x="649428" y="4794696"/>
                  <a:pt x="205484" y="4594020"/>
                </a:cubicBezTo>
                <a:cubicBezTo>
                  <a:pt x="-108243" y="3691059"/>
                  <a:pt x="-4612" y="3065825"/>
                  <a:pt x="188106" y="2382467"/>
                </a:cubicBezTo>
                <a:cubicBezTo>
                  <a:pt x="29565" y="1659193"/>
                  <a:pt x="-145470" y="941536"/>
                  <a:pt x="198161" y="148540"/>
                </a:cubicBezTo>
                <a:cubicBezTo>
                  <a:pt x="404617" y="78683"/>
                  <a:pt x="733711" y="6874"/>
                  <a:pt x="1089689" y="464"/>
                </a:cubicBezTo>
                <a:close/>
              </a:path>
            </a:pathLst>
          </a:custGeom>
        </p:spPr>
        <p:txBody>
          <a:bodyPr tIns="365760" rtlCol="0">
            <a:noAutofit/>
          </a:bodyPr>
          <a:lstStyle>
            <a:lvl1pPr marL="45718" indent="0" algn="ctr" latinLnBrk="0">
              <a:buNone/>
              <a:defRPr lang="zh-TW">
                <a:solidFill>
                  <a:schemeClr val="bg1"/>
                </a:solidFill>
              </a:defRPr>
            </a:lvl1pPr>
          </a:lstStyle>
          <a:p>
            <a:pPr lvl="0"/>
            <a:r>
              <a:rPr lang="zh-TW" altLang="en-US" noProof="0"/>
              <a:t>按一下圖示以新增圖片</a:t>
            </a:r>
            <a:endParaRPr lang="zh-TW" noProof="0"/>
          </a:p>
        </p:txBody>
      </p:sp>
    </p:spTree>
    <p:extLst>
      <p:ext uri="{BB962C8B-B14F-4D97-AF65-F5344CB8AC3E}">
        <p14:creationId xmlns:p14="http://schemas.microsoft.com/office/powerpoint/2010/main" val="20767980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含標題的兩張圖片">
    <p:spTree>
      <p:nvGrpSpPr>
        <p:cNvPr id="1" name=""/>
        <p:cNvGrpSpPr/>
        <p:nvPr/>
      </p:nvGrpSpPr>
      <p:grpSpPr>
        <a:xfrm>
          <a:off x="0" y="0"/>
          <a:ext cx="0" cy="0"/>
          <a:chOff x="0" y="0"/>
          <a:chExt cx="0" cy="0"/>
        </a:xfrm>
      </p:grpSpPr>
      <p:sp>
        <p:nvSpPr>
          <p:cNvPr id="6" name="手繪多邊形 6"/>
          <p:cNvSpPr>
            <a:spLocks/>
          </p:cNvSpPr>
          <p:nvPr/>
        </p:nvSpPr>
        <p:spPr bwMode="auto">
          <a:xfrm>
            <a:off x="915988" y="457200"/>
            <a:ext cx="3505200" cy="3810000"/>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7" name="手繪多邊形 33"/>
          <p:cNvSpPr>
            <a:spLocks/>
          </p:cNvSpPr>
          <p:nvPr/>
        </p:nvSpPr>
        <p:spPr bwMode="auto">
          <a:xfrm>
            <a:off x="4714875" y="457200"/>
            <a:ext cx="3503613" cy="38131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4" name="文字版面配置區 3"/>
          <p:cNvSpPr>
            <a:spLocks noGrp="1"/>
          </p:cNvSpPr>
          <p:nvPr>
            <p:ph type="body" sz="half" idx="2"/>
          </p:nvPr>
        </p:nvSpPr>
        <p:spPr>
          <a:xfrm>
            <a:off x="1210808" y="4572001"/>
            <a:ext cx="2914650" cy="1304924"/>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7" name="圖片版面配置區 16"/>
          <p:cNvSpPr>
            <a:spLocks noGrp="1"/>
          </p:cNvSpPr>
          <p:nvPr>
            <p:ph type="pic" idx="1"/>
          </p:nvPr>
        </p:nvSpPr>
        <p:spPr>
          <a:xfrm>
            <a:off x="1006199" y="564141"/>
            <a:ext cx="3323871"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0" name="圖片版面配置區 9"/>
          <p:cNvSpPr>
            <a:spLocks noGrp="1"/>
          </p:cNvSpPr>
          <p:nvPr>
            <p:ph type="pic" idx="13"/>
          </p:nvPr>
        </p:nvSpPr>
        <p:spPr>
          <a:xfrm>
            <a:off x="4804029" y="566928"/>
            <a:ext cx="332613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1" name="文字版面配置區 3"/>
          <p:cNvSpPr>
            <a:spLocks noGrp="1"/>
          </p:cNvSpPr>
          <p:nvPr>
            <p:ph type="body" sz="half" idx="14"/>
          </p:nvPr>
        </p:nvSpPr>
        <p:spPr>
          <a:xfrm>
            <a:off x="5009769" y="4572001"/>
            <a:ext cx="2914650" cy="1304924"/>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8" name="日期版面配置區 4"/>
          <p:cNvSpPr>
            <a:spLocks noGrp="1"/>
          </p:cNvSpPr>
          <p:nvPr>
            <p:ph type="dt" sz="half" idx="15"/>
          </p:nvPr>
        </p:nvSpPr>
        <p:spPr/>
        <p:txBody>
          <a:bodyPr/>
          <a:lstStyle>
            <a:lvl1pPr>
              <a:defRPr/>
            </a:lvl1pPr>
          </a:lstStyle>
          <a:p>
            <a:pPr>
              <a:defRPr/>
            </a:pPr>
            <a:fld id="{0F273DF0-85EE-4188-BF5A-5CD6AF6CE0BC}" type="datetimeFigureOut">
              <a:rPr lang="zh-TW" altLang="en-US">
                <a:solidFill>
                  <a:prstClr val="black"/>
                </a:solidFill>
              </a:rPr>
              <a:pPr>
                <a:defRPr/>
              </a:pPr>
              <a:t>2023/1/6</a:t>
            </a:fld>
            <a:endParaRPr altLang="en-US">
              <a:solidFill>
                <a:prstClr val="black"/>
              </a:solidFill>
            </a:endParaRPr>
          </a:p>
        </p:txBody>
      </p:sp>
      <p:sp>
        <p:nvSpPr>
          <p:cNvPr id="9" name="頁尾版面配置區 5"/>
          <p:cNvSpPr>
            <a:spLocks noGrp="1"/>
          </p:cNvSpPr>
          <p:nvPr>
            <p:ph type="ftr" sz="quarter" idx="16"/>
          </p:nvPr>
        </p:nvSpPr>
        <p:spPr/>
        <p:txBody>
          <a:bodyPr/>
          <a:lstStyle>
            <a:lvl1pPr>
              <a:defRPr/>
            </a:lvl1pPr>
          </a:lstStyle>
          <a:p>
            <a:pPr>
              <a:defRPr/>
            </a:pPr>
            <a:endParaRPr altLang="en-US">
              <a:solidFill>
                <a:prstClr val="black"/>
              </a:solidFill>
            </a:endParaRPr>
          </a:p>
        </p:txBody>
      </p:sp>
      <p:sp>
        <p:nvSpPr>
          <p:cNvPr id="12" name="投影片編號版面配置區 6"/>
          <p:cNvSpPr>
            <a:spLocks noGrp="1"/>
          </p:cNvSpPr>
          <p:nvPr>
            <p:ph type="sldNum" sz="quarter" idx="17"/>
          </p:nvPr>
        </p:nvSpPr>
        <p:spPr/>
        <p:txBody>
          <a:bodyPr/>
          <a:lstStyle>
            <a:lvl1pPr>
              <a:defRPr/>
            </a:lvl1pPr>
          </a:lstStyle>
          <a:p>
            <a:pPr>
              <a:defRPr/>
            </a:pPr>
            <a:fld id="{99B7E81F-DFCD-4C62-BF2A-95084D552F1F}"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104828381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含標題的三張圖片">
    <p:spTree>
      <p:nvGrpSpPr>
        <p:cNvPr id="1" name=""/>
        <p:cNvGrpSpPr/>
        <p:nvPr/>
      </p:nvGrpSpPr>
      <p:grpSpPr>
        <a:xfrm>
          <a:off x="0" y="0"/>
          <a:ext cx="0" cy="0"/>
          <a:chOff x="0" y="0"/>
          <a:chExt cx="0" cy="0"/>
        </a:xfrm>
      </p:grpSpPr>
      <p:sp>
        <p:nvSpPr>
          <p:cNvPr id="7" name="手繪多邊形 18"/>
          <p:cNvSpPr>
            <a:spLocks/>
          </p:cNvSpPr>
          <p:nvPr/>
        </p:nvSpPr>
        <p:spPr bwMode="gray">
          <a:xfrm>
            <a:off x="736600" y="227013"/>
            <a:ext cx="3722688" cy="5868987"/>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8" name="手繪多邊形 18"/>
          <p:cNvSpPr>
            <a:spLocks/>
          </p:cNvSpPr>
          <p:nvPr/>
        </p:nvSpPr>
        <p:spPr bwMode="gray">
          <a:xfrm>
            <a:off x="4379913" y="341313"/>
            <a:ext cx="2071687" cy="3201987"/>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9" name="手繪多邊形 18"/>
          <p:cNvSpPr>
            <a:spLocks/>
          </p:cNvSpPr>
          <p:nvPr/>
        </p:nvSpPr>
        <p:spPr bwMode="gray">
          <a:xfrm>
            <a:off x="6408738" y="341313"/>
            <a:ext cx="2071687" cy="3201987"/>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6" name="圖片版面配置區 15"/>
          <p:cNvSpPr>
            <a:spLocks noGrp="1"/>
          </p:cNvSpPr>
          <p:nvPr>
            <p:ph type="pic" idx="1"/>
          </p:nvPr>
        </p:nvSpPr>
        <p:spPr>
          <a:xfrm>
            <a:off x="1041224" y="583112"/>
            <a:ext cx="3112155" cy="5157390"/>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1" name="文字版面配置區 3"/>
          <p:cNvSpPr>
            <a:spLocks noGrp="1"/>
          </p:cNvSpPr>
          <p:nvPr>
            <p:ph type="body" sz="half" idx="14"/>
          </p:nvPr>
        </p:nvSpPr>
        <p:spPr>
          <a:xfrm>
            <a:off x="4800077" y="4724409"/>
            <a:ext cx="3421152" cy="1152525"/>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9" name="圖片版面配置區 18"/>
          <p:cNvSpPr>
            <a:spLocks noGrp="1"/>
          </p:cNvSpPr>
          <p:nvPr>
            <p:ph type="pic" idx="15"/>
          </p:nvPr>
        </p:nvSpPr>
        <p:spPr>
          <a:xfrm>
            <a:off x="4570490" y="552924"/>
            <a:ext cx="1688949"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21" name="圖片版面配置區 20"/>
          <p:cNvSpPr>
            <a:spLocks noGrp="1"/>
          </p:cNvSpPr>
          <p:nvPr>
            <p:ph type="pic" idx="16"/>
          </p:nvPr>
        </p:nvSpPr>
        <p:spPr>
          <a:xfrm>
            <a:off x="6599312" y="552924"/>
            <a:ext cx="1688949"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3" name="標題 2"/>
          <p:cNvSpPr>
            <a:spLocks noGrp="1"/>
          </p:cNvSpPr>
          <p:nvPr>
            <p:ph type="title"/>
          </p:nvPr>
        </p:nvSpPr>
        <p:spPr>
          <a:xfrm>
            <a:off x="4800600" y="3657600"/>
            <a:ext cx="3429000" cy="990600"/>
          </a:xfrm>
        </p:spPr>
        <p:txBody>
          <a:bodyPr>
            <a:normAutofit/>
          </a:bodyPr>
          <a:lstStyle>
            <a:lvl1pPr latinLnBrk="0">
              <a:defRPr lang="zh-TW" sz="3200" b="1"/>
            </a:lvl1pPr>
          </a:lstStyle>
          <a:p>
            <a:r>
              <a:rPr lang="zh-TW" altLang="en-US"/>
              <a:t>按一下以編輯母片標題樣式</a:t>
            </a:r>
            <a:endParaRPr lang="zh-TW"/>
          </a:p>
        </p:txBody>
      </p:sp>
      <p:sp>
        <p:nvSpPr>
          <p:cNvPr id="10" name="日期版面配置區 4"/>
          <p:cNvSpPr>
            <a:spLocks noGrp="1"/>
          </p:cNvSpPr>
          <p:nvPr>
            <p:ph type="dt" sz="half" idx="17"/>
          </p:nvPr>
        </p:nvSpPr>
        <p:spPr/>
        <p:txBody>
          <a:bodyPr/>
          <a:lstStyle>
            <a:lvl1pPr>
              <a:defRPr/>
            </a:lvl1pPr>
          </a:lstStyle>
          <a:p>
            <a:pPr>
              <a:defRPr/>
            </a:pPr>
            <a:fld id="{462F1891-5D58-4426-A2EE-61A30E824D5B}" type="datetimeFigureOut">
              <a:rPr lang="zh-TW" altLang="en-US">
                <a:solidFill>
                  <a:prstClr val="black"/>
                </a:solidFill>
              </a:rPr>
              <a:pPr>
                <a:defRPr/>
              </a:pPr>
              <a:t>2023/1/6</a:t>
            </a:fld>
            <a:endParaRPr altLang="en-US">
              <a:solidFill>
                <a:prstClr val="black"/>
              </a:solidFill>
            </a:endParaRPr>
          </a:p>
        </p:txBody>
      </p:sp>
      <p:sp>
        <p:nvSpPr>
          <p:cNvPr id="12" name="頁尾版面配置區 5"/>
          <p:cNvSpPr>
            <a:spLocks noGrp="1"/>
          </p:cNvSpPr>
          <p:nvPr>
            <p:ph type="ftr" sz="quarter" idx="18"/>
          </p:nvPr>
        </p:nvSpPr>
        <p:spPr/>
        <p:txBody>
          <a:bodyPr/>
          <a:lstStyle>
            <a:lvl1pPr>
              <a:defRPr/>
            </a:lvl1pPr>
          </a:lstStyle>
          <a:p>
            <a:pPr>
              <a:defRPr/>
            </a:pPr>
            <a:endParaRPr altLang="en-US">
              <a:solidFill>
                <a:prstClr val="black"/>
              </a:solidFill>
            </a:endParaRPr>
          </a:p>
        </p:txBody>
      </p:sp>
      <p:sp>
        <p:nvSpPr>
          <p:cNvPr id="13" name="投影片編號版面配置區 6"/>
          <p:cNvSpPr>
            <a:spLocks noGrp="1"/>
          </p:cNvSpPr>
          <p:nvPr>
            <p:ph type="sldNum" sz="quarter" idx="19"/>
          </p:nvPr>
        </p:nvSpPr>
        <p:spPr/>
        <p:txBody>
          <a:bodyPr/>
          <a:lstStyle>
            <a:lvl1pPr>
              <a:defRPr/>
            </a:lvl1pPr>
          </a:lstStyle>
          <a:p>
            <a:pPr>
              <a:defRPr/>
            </a:pPr>
            <a:fld id="{DF9F2FAD-D9FD-45A3-B067-CEC6CF3AE256}"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191603727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含標題的四張圖片">
    <p:spTree>
      <p:nvGrpSpPr>
        <p:cNvPr id="1" name=""/>
        <p:cNvGrpSpPr/>
        <p:nvPr/>
      </p:nvGrpSpPr>
      <p:grpSpPr>
        <a:xfrm>
          <a:off x="0" y="0"/>
          <a:ext cx="0" cy="0"/>
          <a:chOff x="0" y="0"/>
          <a:chExt cx="0" cy="0"/>
        </a:xfrm>
      </p:grpSpPr>
      <p:sp>
        <p:nvSpPr>
          <p:cNvPr id="8" name="手繪多邊形 6"/>
          <p:cNvSpPr>
            <a:spLocks/>
          </p:cNvSpPr>
          <p:nvPr/>
        </p:nvSpPr>
        <p:spPr bwMode="auto">
          <a:xfrm>
            <a:off x="915988" y="457200"/>
            <a:ext cx="2420937"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9" name="手繪多邊形 6"/>
          <p:cNvSpPr>
            <a:spLocks/>
          </p:cNvSpPr>
          <p:nvPr/>
        </p:nvSpPr>
        <p:spPr bwMode="auto">
          <a:xfrm>
            <a:off x="3544888" y="457200"/>
            <a:ext cx="2420937"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2" name="手繪多邊形 6"/>
          <p:cNvSpPr>
            <a:spLocks/>
          </p:cNvSpPr>
          <p:nvPr/>
        </p:nvSpPr>
        <p:spPr bwMode="auto">
          <a:xfrm>
            <a:off x="3173413" y="3248025"/>
            <a:ext cx="2420937"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3" name="手繪多邊形 6"/>
          <p:cNvSpPr>
            <a:spLocks/>
          </p:cNvSpPr>
          <p:nvPr/>
        </p:nvSpPr>
        <p:spPr bwMode="auto">
          <a:xfrm>
            <a:off x="5794375" y="3248025"/>
            <a:ext cx="2422525"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4" name="文字版面配置區 3"/>
          <p:cNvSpPr>
            <a:spLocks noGrp="1"/>
          </p:cNvSpPr>
          <p:nvPr>
            <p:ph type="body" sz="half" idx="2"/>
          </p:nvPr>
        </p:nvSpPr>
        <p:spPr>
          <a:xfrm>
            <a:off x="971550" y="3962400"/>
            <a:ext cx="2057400" cy="1295400"/>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7" name="圖片版面配置區 16"/>
          <p:cNvSpPr>
            <a:spLocks noGrp="1"/>
          </p:cNvSpPr>
          <p:nvPr>
            <p:ph type="pic" idx="1"/>
          </p:nvPr>
        </p:nvSpPr>
        <p:spPr>
          <a:xfrm>
            <a:off x="978320" y="531070"/>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0" name="圖片版面配置區 9"/>
          <p:cNvSpPr>
            <a:spLocks noGrp="1"/>
          </p:cNvSpPr>
          <p:nvPr>
            <p:ph type="pic" idx="13"/>
          </p:nvPr>
        </p:nvSpPr>
        <p:spPr>
          <a:xfrm>
            <a:off x="3607220" y="531070"/>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1" name="文字版面配置區 3"/>
          <p:cNvSpPr>
            <a:spLocks noGrp="1"/>
          </p:cNvSpPr>
          <p:nvPr>
            <p:ph type="body" sz="half" idx="14"/>
          </p:nvPr>
        </p:nvSpPr>
        <p:spPr>
          <a:xfrm>
            <a:off x="6158559" y="1125494"/>
            <a:ext cx="2057400" cy="1295400"/>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4" name="圖片版面配置區 13"/>
          <p:cNvSpPr>
            <a:spLocks noGrp="1"/>
          </p:cNvSpPr>
          <p:nvPr>
            <p:ph type="pic" idx="15"/>
          </p:nvPr>
        </p:nvSpPr>
        <p:spPr>
          <a:xfrm>
            <a:off x="3235745" y="3321895"/>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6" name="圖片版面配置區 15"/>
          <p:cNvSpPr>
            <a:spLocks noGrp="1"/>
          </p:cNvSpPr>
          <p:nvPr>
            <p:ph type="pic" idx="16"/>
          </p:nvPr>
        </p:nvSpPr>
        <p:spPr>
          <a:xfrm>
            <a:off x="5857501" y="3321895"/>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5" name="日期版面配置區 4"/>
          <p:cNvSpPr>
            <a:spLocks noGrp="1"/>
          </p:cNvSpPr>
          <p:nvPr>
            <p:ph type="dt" sz="half" idx="17"/>
          </p:nvPr>
        </p:nvSpPr>
        <p:spPr/>
        <p:txBody>
          <a:bodyPr/>
          <a:lstStyle>
            <a:lvl1pPr>
              <a:defRPr/>
            </a:lvl1pPr>
          </a:lstStyle>
          <a:p>
            <a:pPr>
              <a:defRPr/>
            </a:pPr>
            <a:fld id="{59D9FFF2-CCD9-46CA-B37D-4226AC553D56}" type="datetimeFigureOut">
              <a:rPr lang="zh-TW" altLang="en-US">
                <a:solidFill>
                  <a:prstClr val="black"/>
                </a:solidFill>
              </a:rPr>
              <a:pPr>
                <a:defRPr/>
              </a:pPr>
              <a:t>2023/1/6</a:t>
            </a:fld>
            <a:endParaRPr altLang="en-US">
              <a:solidFill>
                <a:prstClr val="black"/>
              </a:solidFill>
            </a:endParaRPr>
          </a:p>
        </p:txBody>
      </p:sp>
      <p:sp>
        <p:nvSpPr>
          <p:cNvPr id="18" name="頁尾版面配置區 5"/>
          <p:cNvSpPr>
            <a:spLocks noGrp="1"/>
          </p:cNvSpPr>
          <p:nvPr>
            <p:ph type="ftr" sz="quarter" idx="18"/>
          </p:nvPr>
        </p:nvSpPr>
        <p:spPr/>
        <p:txBody>
          <a:bodyPr/>
          <a:lstStyle>
            <a:lvl1pPr>
              <a:defRPr/>
            </a:lvl1pPr>
          </a:lstStyle>
          <a:p>
            <a:pPr>
              <a:defRPr/>
            </a:pPr>
            <a:endParaRPr altLang="en-US">
              <a:solidFill>
                <a:prstClr val="black"/>
              </a:solidFill>
            </a:endParaRPr>
          </a:p>
        </p:txBody>
      </p:sp>
      <p:sp>
        <p:nvSpPr>
          <p:cNvPr id="19" name="投影片編號版面配置區 6"/>
          <p:cNvSpPr>
            <a:spLocks noGrp="1"/>
          </p:cNvSpPr>
          <p:nvPr>
            <p:ph type="sldNum" sz="quarter" idx="19"/>
          </p:nvPr>
        </p:nvSpPr>
        <p:spPr/>
        <p:txBody>
          <a:bodyPr/>
          <a:lstStyle>
            <a:lvl1pPr>
              <a:defRPr/>
            </a:lvl1pPr>
          </a:lstStyle>
          <a:p>
            <a:pPr>
              <a:defRPr/>
            </a:pPr>
            <a:fld id="{B2E5F518-3460-4411-9E79-B9A3F837C98A}"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163449479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lvl1pPr>
              <a:defRPr/>
            </a:lvl1pPr>
          </a:lstStyle>
          <a:p>
            <a:pPr>
              <a:defRPr/>
            </a:pPr>
            <a:fld id="{7C8E59A5-B28D-40F5-B60D-594F98732DB3}"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3FD89BE8-CCC1-4D76-8AFA-39F9076172C1}"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408645611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手繪多邊形 3"/>
          <p:cNvSpPr/>
          <p:nvPr/>
        </p:nvSpPr>
        <p:spPr bwMode="white">
          <a:xfrm>
            <a:off x="6059488" y="4779963"/>
            <a:ext cx="2390775" cy="2098675"/>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5" name="手繪多邊形 33"/>
          <p:cNvSpPr>
            <a:spLocks/>
          </p:cNvSpPr>
          <p:nvPr/>
        </p:nvSpPr>
        <p:spPr bwMode="auto">
          <a:xfrm>
            <a:off x="6935788" y="5484813"/>
            <a:ext cx="131762" cy="811212"/>
          </a:xfrm>
          <a:custGeom>
            <a:avLst/>
            <a:gdLst>
              <a:gd name="T0" fmla="*/ 0 w 176970"/>
              <a:gd name="T1" fmla="*/ 5616 h 1013194"/>
              <a:gd name="T2" fmla="*/ 59022 w 176970"/>
              <a:gd name="T3" fmla="*/ 267048 h 1013194"/>
              <a:gd name="T4" fmla="*/ 72636 w 176970"/>
              <a:gd name="T5" fmla="*/ 265059 h 1013194"/>
              <a:gd name="T6" fmla="*/ 12474 w 176970"/>
              <a:gd name="T7" fmla="*/ 1150 h 1013194"/>
              <a:gd name="T8" fmla="*/ 0 w 176970"/>
              <a:gd name="T9" fmla="*/ 5616 h 1013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970" h="1013194">
                <a:moveTo>
                  <a:pt x="0" y="21304"/>
                </a:moveTo>
                <a:cubicBezTo>
                  <a:pt x="1367" y="357218"/>
                  <a:pt x="75758" y="653500"/>
                  <a:pt x="143800" y="1013194"/>
                </a:cubicBezTo>
                <a:lnTo>
                  <a:pt x="176970" y="1005644"/>
                </a:lnTo>
                <a:cubicBezTo>
                  <a:pt x="85778" y="589975"/>
                  <a:pt x="42210" y="320949"/>
                  <a:pt x="30393" y="4362"/>
                </a:cubicBezTo>
                <a:cubicBezTo>
                  <a:pt x="20262" y="4725"/>
                  <a:pt x="2894" y="-13271"/>
                  <a:pt x="0" y="21304"/>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grpSp>
        <p:nvGrpSpPr>
          <p:cNvPr id="6" name="群組 34"/>
          <p:cNvGrpSpPr>
            <a:grpSpLocks/>
          </p:cNvGrpSpPr>
          <p:nvPr/>
        </p:nvGrpSpPr>
        <p:grpSpPr bwMode="auto">
          <a:xfrm rot="-1290963">
            <a:off x="6789738" y="5922963"/>
            <a:ext cx="433387" cy="198437"/>
            <a:chOff x="11572034" y="6157344"/>
            <a:chExt cx="478917" cy="163826"/>
          </a:xfrm>
        </p:grpSpPr>
        <p:sp>
          <p:nvSpPr>
            <p:cNvPr id="7" name="心形 4"/>
            <p:cNvSpPr/>
            <p:nvPr/>
          </p:nvSpPr>
          <p:spPr>
            <a:xfrm rot="15055303">
              <a:off x="11881974" y="6111309"/>
              <a:ext cx="127129" cy="20525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心形 4"/>
            <p:cNvSpPr/>
            <p:nvPr/>
          </p:nvSpPr>
          <p:spPr>
            <a:xfrm rot="7354892" flipH="1">
              <a:off x="11607589" y="6122942"/>
              <a:ext cx="127130" cy="203496"/>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手繪多邊形 8"/>
            <p:cNvSpPr/>
            <p:nvPr/>
          </p:nvSpPr>
          <p:spPr>
            <a:xfrm>
              <a:off x="11730996" y="6238846"/>
              <a:ext cx="57892" cy="74705"/>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手繪多邊形 9"/>
            <p:cNvSpPr/>
            <p:nvPr/>
          </p:nvSpPr>
          <p:spPr>
            <a:xfrm rot="944818" flipH="1">
              <a:off x="11802831" y="6224994"/>
              <a:ext cx="59645" cy="73394"/>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1" name="手繪多邊形 22"/>
          <p:cNvSpPr>
            <a:spLocks/>
          </p:cNvSpPr>
          <p:nvPr/>
        </p:nvSpPr>
        <p:spPr bwMode="auto">
          <a:xfrm rot="400626" flipH="1">
            <a:off x="7488238" y="5613400"/>
            <a:ext cx="152400" cy="938213"/>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2" name="手繪多邊形 11"/>
          <p:cNvSpPr/>
          <p:nvPr/>
        </p:nvSpPr>
        <p:spPr bwMode="white">
          <a:xfrm flipH="1">
            <a:off x="0" y="2152650"/>
            <a:ext cx="3046413" cy="2925763"/>
          </a:xfrm>
          <a:custGeom>
            <a:avLst/>
            <a:gdLst>
              <a:gd name="connsiteX0" fmla="*/ 1285609 w 4062160"/>
              <a:gd name="connsiteY0" fmla="*/ 356 h 2926297"/>
              <a:gd name="connsiteX1" fmla="*/ 477958 w 4062160"/>
              <a:gd name="connsiteY1" fmla="*/ 1133496 h 2926297"/>
              <a:gd name="connsiteX2" fmla="*/ 1549662 w 4062160"/>
              <a:gd name="connsiteY2" fmla="*/ 2458514 h 2926297"/>
              <a:gd name="connsiteX3" fmla="*/ 3069534 w 4062160"/>
              <a:gd name="connsiteY3" fmla="*/ 2575427 h 2926297"/>
              <a:gd name="connsiteX4" fmla="*/ 4019228 w 4062160"/>
              <a:gd name="connsiteY4" fmla="*/ 2446007 h 2926297"/>
              <a:gd name="connsiteX5" fmla="*/ 4062160 w 4062160"/>
              <a:gd name="connsiteY5" fmla="*/ 2395425 h 2926297"/>
              <a:gd name="connsiteX6" fmla="*/ 4062160 w 4062160"/>
              <a:gd name="connsiteY6" fmla="*/ 1106717 h 2926297"/>
              <a:gd name="connsiteX7" fmla="*/ 4006875 w 4062160"/>
              <a:gd name="connsiteY7" fmla="*/ 1065182 h 2926297"/>
              <a:gd name="connsiteX8" fmla="*/ 3654100 w 4062160"/>
              <a:gd name="connsiteY8" fmla="*/ 958126 h 2926297"/>
              <a:gd name="connsiteX9" fmla="*/ 1919888 w 4062160"/>
              <a:gd name="connsiteY9" fmla="*/ 373559 h 2926297"/>
              <a:gd name="connsiteX10" fmla="*/ 1285609 w 4062160"/>
              <a:gd name="connsiteY10" fmla="*/ 356 h 29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160" h="2926297">
                <a:moveTo>
                  <a:pt x="1285609" y="356"/>
                </a:moveTo>
                <a:cubicBezTo>
                  <a:pt x="691741" y="16578"/>
                  <a:pt x="4622" y="584247"/>
                  <a:pt x="477958" y="1133496"/>
                </a:cubicBezTo>
                <a:cubicBezTo>
                  <a:pt x="-684679" y="1789510"/>
                  <a:pt x="510434" y="3244431"/>
                  <a:pt x="1549662" y="2458514"/>
                </a:cubicBezTo>
                <a:cubicBezTo>
                  <a:pt x="1861431" y="3140508"/>
                  <a:pt x="2796736" y="2984624"/>
                  <a:pt x="3069534" y="2575427"/>
                </a:cubicBezTo>
                <a:cubicBezTo>
                  <a:pt x="3483601" y="2740852"/>
                  <a:pt x="3806013" y="2650338"/>
                  <a:pt x="4019228" y="2446007"/>
                </a:cubicBezTo>
                <a:lnTo>
                  <a:pt x="4062160" y="2395425"/>
                </a:lnTo>
                <a:lnTo>
                  <a:pt x="4062160" y="1106717"/>
                </a:lnTo>
                <a:lnTo>
                  <a:pt x="4006875" y="1065182"/>
                </a:lnTo>
                <a:cubicBezTo>
                  <a:pt x="3912181" y="1003745"/>
                  <a:pt x="3794964" y="965027"/>
                  <a:pt x="3654100" y="958126"/>
                </a:cubicBezTo>
                <a:cubicBezTo>
                  <a:pt x="3735289" y="331340"/>
                  <a:pt x="2838955" y="-220751"/>
                  <a:pt x="1919888" y="373559"/>
                </a:cubicBezTo>
                <a:cubicBezTo>
                  <a:pt x="1806222" y="99544"/>
                  <a:pt x="1555549" y="-7018"/>
                  <a:pt x="1285609" y="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nvGrpSpPr>
          <p:cNvPr id="13" name="群組 12"/>
          <p:cNvGrpSpPr/>
          <p:nvPr/>
        </p:nvGrpSpPr>
        <p:grpSpPr bwMode="ltGray">
          <a:xfrm rot="1052519">
            <a:off x="3118334" y="5000681"/>
            <a:ext cx="394740" cy="1068532"/>
            <a:chOff x="4654532" y="4913149"/>
            <a:chExt cx="538090" cy="1092429"/>
          </a:xfrm>
          <a:solidFill>
            <a:schemeClr val="accent2"/>
          </a:solidFill>
        </p:grpSpPr>
        <p:sp>
          <p:nvSpPr>
            <p:cNvPr id="14" name="心形 31"/>
            <p:cNvSpPr/>
            <p:nvPr/>
          </p:nvSpPr>
          <p:spPr bwMode="ltGray">
            <a:xfrm rot="20672383">
              <a:off x="4654532" y="4913149"/>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手繪多邊形 14"/>
            <p:cNvSpPr/>
            <p:nvPr/>
          </p:nvSpPr>
          <p:spPr bwMode="ltGray">
            <a:xfrm rot="20672383">
              <a:off x="4946077" y="5068866"/>
              <a:ext cx="70793" cy="9367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102151 w 102152"/>
                <a:gd name="connsiteY0" fmla="*/ 0 h 2030530"/>
                <a:gd name="connsiteX1" fmla="*/ 25793 w 102152"/>
                <a:gd name="connsiteY1" fmla="*/ 2030530 h 2030530"/>
                <a:gd name="connsiteX0" fmla="*/ 191840 w 191841"/>
                <a:gd name="connsiteY0" fmla="*/ 0 h 2538412"/>
                <a:gd name="connsiteX1" fmla="*/ 15185 w 191841"/>
                <a:gd name="connsiteY1" fmla="*/ 2538411 h 2538412"/>
              </a:gdLst>
              <a:ahLst/>
              <a:cxnLst>
                <a:cxn ang="0">
                  <a:pos x="connsiteX0" y="connsiteY0"/>
                </a:cxn>
                <a:cxn ang="0">
                  <a:pos x="connsiteX1" y="connsiteY1"/>
                </a:cxn>
              </a:cxnLst>
              <a:rect l="l" t="t" r="r" b="b"/>
              <a:pathLst>
                <a:path w="191841" h="2538412">
                  <a:moveTo>
                    <a:pt x="191840" y="0"/>
                  </a:moveTo>
                  <a:cubicBezTo>
                    <a:pt x="130964" y="154041"/>
                    <a:pt x="-53764" y="2103026"/>
                    <a:pt x="15185" y="2538411"/>
                  </a:cubicBezTo>
                </a:path>
              </a:pathLst>
            </a:cu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 name="心形 31"/>
            <p:cNvSpPr/>
            <p:nvPr/>
          </p:nvSpPr>
          <p:spPr bwMode="ltGray">
            <a:xfrm rot="20440257">
              <a:off x="4717036" y="5175161"/>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7" name="心形 31"/>
            <p:cNvSpPr/>
            <p:nvPr/>
          </p:nvSpPr>
          <p:spPr bwMode="ltGray">
            <a:xfrm rot="20463811">
              <a:off x="4770307" y="5422232"/>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8" name="手繪多邊形 46"/>
          <p:cNvSpPr>
            <a:spLocks/>
          </p:cNvSpPr>
          <p:nvPr/>
        </p:nvSpPr>
        <p:spPr bwMode="auto">
          <a:xfrm rot="21350723">
            <a:off x="2886075" y="4146550"/>
            <a:ext cx="155575" cy="1785938"/>
          </a:xfrm>
          <a:custGeom>
            <a:avLst/>
            <a:gdLst>
              <a:gd name="T0" fmla="*/ 86420 w 197703"/>
              <a:gd name="T1" fmla="*/ 0 h 1367709"/>
              <a:gd name="T2" fmla="*/ 4116 w 197703"/>
              <a:gd name="T3" fmla="*/ 6745148 h 1367709"/>
              <a:gd name="T4" fmla="*/ 26289 w 197703"/>
              <a:gd name="T5" fmla="*/ 6776903 h 1367709"/>
              <a:gd name="T6" fmla="*/ 108482 w 197703"/>
              <a:gd name="T7" fmla="*/ 49893 h 1367709"/>
              <a:gd name="T8" fmla="*/ 86420 w 197703"/>
              <a:gd name="T9" fmla="*/ 0 h 1367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703" h="1367709">
                <a:moveTo>
                  <a:pt x="157496" y="0"/>
                </a:moveTo>
                <a:cubicBezTo>
                  <a:pt x="112024" y="225875"/>
                  <a:pt x="-34570" y="750075"/>
                  <a:pt x="7500" y="1361301"/>
                </a:cubicBezTo>
                <a:lnTo>
                  <a:pt x="47911" y="1367709"/>
                </a:lnTo>
                <a:cubicBezTo>
                  <a:pt x="13523" y="1097315"/>
                  <a:pt x="68448" y="539236"/>
                  <a:pt x="197703" y="10069"/>
                </a:cubicBezTo>
                <a:cubicBezTo>
                  <a:pt x="186871" y="8425"/>
                  <a:pt x="168328" y="1644"/>
                  <a:pt x="157496" y="0"/>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grpSp>
        <p:nvGrpSpPr>
          <p:cNvPr id="19" name="群組 47"/>
          <p:cNvGrpSpPr>
            <a:grpSpLocks/>
          </p:cNvGrpSpPr>
          <p:nvPr/>
        </p:nvGrpSpPr>
        <p:grpSpPr bwMode="auto">
          <a:xfrm rot="266621">
            <a:off x="1111250" y="3619500"/>
            <a:ext cx="787400" cy="2333625"/>
            <a:chOff x="438214" y="3736038"/>
            <a:chExt cx="1102141" cy="2312600"/>
          </a:xfrm>
        </p:grpSpPr>
        <p:sp>
          <p:nvSpPr>
            <p:cNvPr id="20" name="心形 31"/>
            <p:cNvSpPr/>
            <p:nvPr/>
          </p:nvSpPr>
          <p:spPr bwMode="ltGray">
            <a:xfrm rot="20624671">
              <a:off x="427433" y="3730022"/>
              <a:ext cx="839938" cy="47038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1" name="手繪多邊形 20"/>
            <p:cNvSpPr/>
            <p:nvPr/>
          </p:nvSpPr>
          <p:spPr bwMode="ltGray">
            <a:xfrm rot="20624671">
              <a:off x="1129552" y="4065479"/>
              <a:ext cx="57774" cy="197436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2" name="心形 31"/>
            <p:cNvSpPr/>
            <p:nvPr/>
          </p:nvSpPr>
          <p:spPr bwMode="ltGray">
            <a:xfrm rot="20392545">
              <a:off x="549697" y="4255061"/>
              <a:ext cx="839938" cy="47038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3" name="心形 31"/>
            <p:cNvSpPr/>
            <p:nvPr/>
          </p:nvSpPr>
          <p:spPr bwMode="ltGray">
            <a:xfrm rot="20416099">
              <a:off x="697644" y="4729832"/>
              <a:ext cx="837715" cy="47038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4" name="手繪多邊形 22"/>
          <p:cNvSpPr>
            <a:spLocks/>
          </p:cNvSpPr>
          <p:nvPr/>
        </p:nvSpPr>
        <p:spPr bwMode="auto">
          <a:xfrm rot="20849931">
            <a:off x="703263" y="4465638"/>
            <a:ext cx="269875" cy="16637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5" name="手繪多邊形 7"/>
          <p:cNvSpPr>
            <a:spLocks noEditPoints="1"/>
          </p:cNvSpPr>
          <p:nvPr/>
        </p:nvSpPr>
        <p:spPr bwMode="auto">
          <a:xfrm rot="664601" flipH="1">
            <a:off x="818342" y="2243838"/>
            <a:ext cx="986795"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26" name="手繪多邊形 7"/>
          <p:cNvSpPr>
            <a:spLocks noEditPoints="1"/>
          </p:cNvSpPr>
          <p:nvPr/>
        </p:nvSpPr>
        <p:spPr bwMode="auto">
          <a:xfrm rot="664601" flipH="1">
            <a:off x="817563" y="2243138"/>
            <a:ext cx="987425" cy="127635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27" name="手繪多邊形 7"/>
          <p:cNvSpPr>
            <a:spLocks noEditPoints="1"/>
          </p:cNvSpPr>
          <p:nvPr/>
        </p:nvSpPr>
        <p:spPr bwMode="auto">
          <a:xfrm rot="1632987" flipH="1">
            <a:off x="2588469" y="3058611"/>
            <a:ext cx="842225"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28" name="手繪多邊形 7"/>
          <p:cNvSpPr>
            <a:spLocks noEditPoints="1"/>
          </p:cNvSpPr>
          <p:nvPr/>
        </p:nvSpPr>
        <p:spPr bwMode="auto">
          <a:xfrm rot="1632987" flipH="1">
            <a:off x="2589213" y="3059113"/>
            <a:ext cx="841375" cy="108902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29" name="手繪多邊形 7"/>
          <p:cNvSpPr>
            <a:spLocks noEditPoints="1"/>
          </p:cNvSpPr>
          <p:nvPr/>
        </p:nvSpPr>
        <p:spPr bwMode="auto">
          <a:xfrm rot="966423" flipH="1">
            <a:off x="6598720" y="4681673"/>
            <a:ext cx="626666"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30" name="手繪多邊形 7"/>
          <p:cNvSpPr>
            <a:spLocks noEditPoints="1"/>
          </p:cNvSpPr>
          <p:nvPr/>
        </p:nvSpPr>
        <p:spPr bwMode="auto">
          <a:xfrm rot="966423" flipH="1">
            <a:off x="6599238" y="4681538"/>
            <a:ext cx="627062" cy="811212"/>
          </a:xfrm>
          <a:custGeom>
            <a:avLst/>
            <a:gdLst>
              <a:gd name="T0" fmla="*/ 2147483647 w 199"/>
              <a:gd name="T1" fmla="*/ 2147483647 h 192"/>
              <a:gd name="T2" fmla="*/ 2147483647 w 199"/>
              <a:gd name="T3" fmla="*/ 2147483647 h 192"/>
              <a:gd name="T4" fmla="*/ 2147483647 w 199"/>
              <a:gd name="T5" fmla="*/ 2147483647 h 192"/>
              <a:gd name="T6" fmla="*/ 2147483647 w 199"/>
              <a:gd name="T7" fmla="*/ 2147483647 h 192"/>
              <a:gd name="T8" fmla="*/ 2147483647 w 199"/>
              <a:gd name="T9" fmla="*/ 2147483647 h 192"/>
              <a:gd name="T10" fmla="*/ 2147483647 w 199"/>
              <a:gd name="T11" fmla="*/ 2147483647 h 192"/>
              <a:gd name="T12" fmla="*/ 2147483647 w 199"/>
              <a:gd name="T13" fmla="*/ 2147483647 h 192"/>
              <a:gd name="T14" fmla="*/ 2147483647 w 199"/>
              <a:gd name="T15" fmla="*/ 2147483647 h 192"/>
              <a:gd name="T16" fmla="*/ 2147483647 w 199"/>
              <a:gd name="T17" fmla="*/ 2147483647 h 192"/>
              <a:gd name="T18" fmla="*/ 2147483647 w 199"/>
              <a:gd name="T19" fmla="*/ 2147483647 h 192"/>
              <a:gd name="T20" fmla="*/ 2147483647 w 199"/>
              <a:gd name="T21" fmla="*/ 2147483647 h 192"/>
              <a:gd name="T22" fmla="*/ 2147483647 w 199"/>
              <a:gd name="T23" fmla="*/ 0 h 192"/>
              <a:gd name="T24" fmla="*/ 2147483647 w 199"/>
              <a:gd name="T25" fmla="*/ 2147483647 h 192"/>
              <a:gd name="T26" fmla="*/ 2147483647 w 199"/>
              <a:gd name="T27" fmla="*/ 2147483647 h 192"/>
              <a:gd name="T28" fmla="*/ 2147483647 w 199"/>
              <a:gd name="T29" fmla="*/ 2147483647 h 192"/>
              <a:gd name="T30" fmla="*/ 2147483647 w 199"/>
              <a:gd name="T31" fmla="*/ 2147483647 h 192"/>
              <a:gd name="T32" fmla="*/ 2147483647 w 199"/>
              <a:gd name="T33" fmla="*/ 2147483647 h 192"/>
              <a:gd name="T34" fmla="*/ 2147483647 w 199"/>
              <a:gd name="T35" fmla="*/ 2147483647 h 192"/>
              <a:gd name="T36" fmla="*/ 2147483647 w 199"/>
              <a:gd name="T37" fmla="*/ 2147483647 h 192"/>
              <a:gd name="T38" fmla="*/ 2147483647 w 199"/>
              <a:gd name="T39" fmla="*/ 2147483647 h 192"/>
              <a:gd name="T40" fmla="*/ 2147483647 w 199"/>
              <a:gd name="T41" fmla="*/ 2147483647 h 192"/>
              <a:gd name="T42" fmla="*/ 2147483647 w 199"/>
              <a:gd name="T43" fmla="*/ 2147483647 h 192"/>
              <a:gd name="T44" fmla="*/ 2147483647 w 199"/>
              <a:gd name="T45" fmla="*/ 2147483647 h 192"/>
              <a:gd name="T46" fmla="*/ 2147483647 w 199"/>
              <a:gd name="T47" fmla="*/ 2147483647 h 192"/>
              <a:gd name="T48" fmla="*/ 2147483647 w 199"/>
              <a:gd name="T49" fmla="*/ 2147483647 h 192"/>
              <a:gd name="T50" fmla="*/ 2147483647 w 199"/>
              <a:gd name="T51" fmla="*/ 2147483647 h 192"/>
              <a:gd name="T52" fmla="*/ 2147483647 w 199"/>
              <a:gd name="T53" fmla="*/ 2147483647 h 192"/>
              <a:gd name="T54" fmla="*/ 2147483647 w 199"/>
              <a:gd name="T55" fmla="*/ 0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31" name="手繪多邊形 22"/>
          <p:cNvSpPr>
            <a:spLocks/>
          </p:cNvSpPr>
          <p:nvPr/>
        </p:nvSpPr>
        <p:spPr bwMode="auto">
          <a:xfrm>
            <a:off x="7250113" y="5334000"/>
            <a:ext cx="153987" cy="965200"/>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5"/>
          </a:solidFill>
          <a:ln>
            <a:noFill/>
          </a:ln>
        </p:spPr>
        <p:txBody>
          <a:bodyPr/>
          <a:lstStyle/>
          <a:p>
            <a:pPr>
              <a:defRPr/>
            </a:pPr>
            <a:endParaRPr lang="zh-TW" altLang="en-US">
              <a:solidFill>
                <a:prstClr val="black"/>
              </a:solidFill>
            </a:endParaRPr>
          </a:p>
        </p:txBody>
      </p:sp>
      <p:grpSp>
        <p:nvGrpSpPr>
          <p:cNvPr id="32" name="群組 60"/>
          <p:cNvGrpSpPr>
            <a:grpSpLocks/>
          </p:cNvGrpSpPr>
          <p:nvPr/>
        </p:nvGrpSpPr>
        <p:grpSpPr bwMode="auto">
          <a:xfrm rot="20939549" flipH="1">
            <a:off x="8442325" y="5792788"/>
            <a:ext cx="339725" cy="898525"/>
            <a:chOff x="468143" y="3850559"/>
            <a:chExt cx="1110029" cy="2198079"/>
          </a:xfrm>
        </p:grpSpPr>
        <p:sp>
          <p:nvSpPr>
            <p:cNvPr id="33" name="心形 31"/>
            <p:cNvSpPr/>
            <p:nvPr/>
          </p:nvSpPr>
          <p:spPr bwMode="ltGray">
            <a:xfrm rot="20624671">
              <a:off x="478579" y="3829124"/>
              <a:ext cx="835114" cy="46990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4" name="手繪多邊形 33"/>
            <p:cNvSpPr/>
            <p:nvPr/>
          </p:nvSpPr>
          <p:spPr bwMode="ltGray">
            <a:xfrm rot="20624671">
              <a:off x="1136873" y="4052864"/>
              <a:ext cx="62245" cy="1972834"/>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5" name="心形 31"/>
            <p:cNvSpPr/>
            <p:nvPr/>
          </p:nvSpPr>
          <p:spPr bwMode="ltGray">
            <a:xfrm rot="20392545">
              <a:off x="597812" y="4369222"/>
              <a:ext cx="840302" cy="469909"/>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6" name="心形 31"/>
            <p:cNvSpPr/>
            <p:nvPr/>
          </p:nvSpPr>
          <p:spPr bwMode="ltGray">
            <a:xfrm rot="20416099">
              <a:off x="743017" y="4846949"/>
              <a:ext cx="835114" cy="469909"/>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37" name="手繪多邊形 7"/>
          <p:cNvSpPr>
            <a:spLocks noEditPoints="1"/>
          </p:cNvSpPr>
          <p:nvPr/>
        </p:nvSpPr>
        <p:spPr bwMode="auto">
          <a:xfrm rot="20039175">
            <a:off x="8313970" y="5000897"/>
            <a:ext cx="555506"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5"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38" name="手繪多邊形 7"/>
          <p:cNvSpPr>
            <a:spLocks noEditPoints="1"/>
          </p:cNvSpPr>
          <p:nvPr/>
        </p:nvSpPr>
        <p:spPr bwMode="auto">
          <a:xfrm rot="20039175">
            <a:off x="8313738" y="5000625"/>
            <a:ext cx="555625" cy="719138"/>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39" name="手繪多邊形 38"/>
          <p:cNvSpPr/>
          <p:nvPr/>
        </p:nvSpPr>
        <p:spPr>
          <a:xfrm flipH="1">
            <a:off x="5871562" y="6271978"/>
            <a:ext cx="3272438" cy="586022"/>
          </a:xfrm>
          <a:custGeom>
            <a:avLst/>
            <a:gdLst>
              <a:gd name="connsiteX0" fmla="*/ 2609398 w 4292945"/>
              <a:gd name="connsiteY0" fmla="*/ 1127 h 586022"/>
              <a:gd name="connsiteX1" fmla="*/ 54085 w 4292945"/>
              <a:gd name="connsiteY1" fmla="*/ 496906 h 586022"/>
              <a:gd name="connsiteX2" fmla="*/ 0 w 4292945"/>
              <a:gd name="connsiteY2" fmla="*/ 522127 h 586022"/>
              <a:gd name="connsiteX3" fmla="*/ 0 w 4292945"/>
              <a:gd name="connsiteY3" fmla="*/ 586022 h 586022"/>
              <a:gd name="connsiteX4" fmla="*/ 4248386 w 4292945"/>
              <a:gd name="connsiteY4" fmla="*/ 586022 h 586022"/>
              <a:gd name="connsiteX5" fmla="*/ 4285437 w 4292945"/>
              <a:gd name="connsiteY5" fmla="*/ 503727 h 586022"/>
              <a:gd name="connsiteX6" fmla="*/ 4180500 w 4292945"/>
              <a:gd name="connsiteY6" fmla="*/ 265976 h 586022"/>
              <a:gd name="connsiteX7" fmla="*/ 2609398 w 4292945"/>
              <a:gd name="connsiteY7" fmla="*/ 1127 h 586022"/>
              <a:gd name="connsiteX0" fmla="*/ 2609398 w 4363251"/>
              <a:gd name="connsiteY0" fmla="*/ 1127 h 586022"/>
              <a:gd name="connsiteX1" fmla="*/ 54085 w 4363251"/>
              <a:gd name="connsiteY1" fmla="*/ 496906 h 586022"/>
              <a:gd name="connsiteX2" fmla="*/ 0 w 4363251"/>
              <a:gd name="connsiteY2" fmla="*/ 522127 h 586022"/>
              <a:gd name="connsiteX3" fmla="*/ 0 w 4363251"/>
              <a:gd name="connsiteY3" fmla="*/ 586022 h 586022"/>
              <a:gd name="connsiteX4" fmla="*/ 4248386 w 4363251"/>
              <a:gd name="connsiteY4" fmla="*/ 586022 h 586022"/>
              <a:gd name="connsiteX5" fmla="*/ 4285437 w 4363251"/>
              <a:gd name="connsiteY5" fmla="*/ 503727 h 586022"/>
              <a:gd name="connsiteX6" fmla="*/ 4323375 w 4363251"/>
              <a:gd name="connsiteY6" fmla="*/ 265976 h 586022"/>
              <a:gd name="connsiteX7" fmla="*/ 2609398 w 4363251"/>
              <a:gd name="connsiteY7" fmla="*/ 1127 h 5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3251" h="586022">
                <a:moveTo>
                  <a:pt x="2609398" y="1127"/>
                </a:moveTo>
                <a:cubicBezTo>
                  <a:pt x="1792221" y="15641"/>
                  <a:pt x="825621" y="170846"/>
                  <a:pt x="54085" y="496906"/>
                </a:cubicBezTo>
                <a:lnTo>
                  <a:pt x="0" y="522127"/>
                </a:lnTo>
                <a:lnTo>
                  <a:pt x="0" y="586022"/>
                </a:lnTo>
                <a:lnTo>
                  <a:pt x="4248386" y="586022"/>
                </a:lnTo>
                <a:lnTo>
                  <a:pt x="4285437" y="503727"/>
                </a:lnTo>
                <a:cubicBezTo>
                  <a:pt x="4308559" y="404400"/>
                  <a:pt x="4422445" y="320534"/>
                  <a:pt x="4323375" y="265976"/>
                </a:cubicBezTo>
                <a:cubicBezTo>
                  <a:pt x="4067930" y="83447"/>
                  <a:pt x="3324427" y="-11572"/>
                  <a:pt x="2609398" y="112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40" name="手繪多邊形 39"/>
          <p:cNvSpPr/>
          <p:nvPr/>
        </p:nvSpPr>
        <p:spPr>
          <a:xfrm flipH="1">
            <a:off x="5894388" y="6454775"/>
            <a:ext cx="2109787" cy="403225"/>
          </a:xfrm>
          <a:custGeom>
            <a:avLst/>
            <a:gdLst>
              <a:gd name="connsiteX0" fmla="*/ 2665553 w 2813674"/>
              <a:gd name="connsiteY0" fmla="*/ 0 h 403958"/>
              <a:gd name="connsiteX1" fmla="*/ 237152 w 2813674"/>
              <a:gd name="connsiteY1" fmla="*/ 349931 h 403958"/>
              <a:gd name="connsiteX2" fmla="*/ 0 w 2813674"/>
              <a:gd name="connsiteY2" fmla="*/ 403958 h 403958"/>
              <a:gd name="connsiteX3" fmla="*/ 2788588 w 2813674"/>
              <a:gd name="connsiteY3" fmla="*/ 403958 h 403958"/>
              <a:gd name="connsiteX4" fmla="*/ 2790509 w 2813674"/>
              <a:gd name="connsiteY4" fmla="*/ 398595 h 403958"/>
              <a:gd name="connsiteX5" fmla="*/ 2665553 w 2813674"/>
              <a:gd name="connsiteY5" fmla="*/ 0 h 40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674" h="403958">
                <a:moveTo>
                  <a:pt x="2665553" y="0"/>
                </a:moveTo>
                <a:cubicBezTo>
                  <a:pt x="1993044" y="3176"/>
                  <a:pt x="1084294" y="164881"/>
                  <a:pt x="237152" y="349931"/>
                </a:cubicBezTo>
                <a:lnTo>
                  <a:pt x="0" y="403958"/>
                </a:lnTo>
                <a:lnTo>
                  <a:pt x="2788588" y="403958"/>
                </a:lnTo>
                <a:lnTo>
                  <a:pt x="2790509" y="398595"/>
                </a:lnTo>
                <a:cubicBezTo>
                  <a:pt x="2839475" y="209361"/>
                  <a:pt x="2816643" y="53298"/>
                  <a:pt x="2665553" y="0"/>
                </a:cubicBezTo>
                <a:close/>
              </a:path>
            </a:pathLst>
          </a:custGeom>
          <a:solidFill>
            <a:schemeClr val="bg2">
              <a:lumMod val="25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41" name="手繪多邊形 40"/>
          <p:cNvSpPr/>
          <p:nvPr/>
        </p:nvSpPr>
        <p:spPr>
          <a:xfrm flipH="1">
            <a:off x="1" y="5903862"/>
            <a:ext cx="6876092" cy="954147"/>
          </a:xfrm>
          <a:custGeom>
            <a:avLst/>
            <a:gdLst>
              <a:gd name="connsiteX0" fmla="*/ 6200016 w 9168122"/>
              <a:gd name="connsiteY0" fmla="*/ 742 h 954147"/>
              <a:gd name="connsiteX1" fmla="*/ 69331 w 9168122"/>
              <a:gd name="connsiteY1" fmla="*/ 915697 h 954147"/>
              <a:gd name="connsiteX2" fmla="*/ 0 w 9168122"/>
              <a:gd name="connsiteY2" fmla="*/ 954147 h 954147"/>
              <a:gd name="connsiteX3" fmla="*/ 9168122 w 9168122"/>
              <a:gd name="connsiteY3" fmla="*/ 954147 h 954147"/>
              <a:gd name="connsiteX4" fmla="*/ 9168122 w 9168122"/>
              <a:gd name="connsiteY4" fmla="*/ 445610 h 954147"/>
              <a:gd name="connsiteX5" fmla="*/ 9098829 w 9168122"/>
              <a:gd name="connsiteY5" fmla="*/ 412514 h 954147"/>
              <a:gd name="connsiteX6" fmla="*/ 6200016 w 9168122"/>
              <a:gd name="connsiteY6" fmla="*/ 742 h 9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122" h="954147">
                <a:moveTo>
                  <a:pt x="6200016" y="742"/>
                </a:moveTo>
                <a:cubicBezTo>
                  <a:pt x="3908340" y="-19993"/>
                  <a:pt x="1196643" y="396644"/>
                  <a:pt x="69331" y="915697"/>
                </a:cubicBezTo>
                <a:lnTo>
                  <a:pt x="0" y="954147"/>
                </a:lnTo>
                <a:lnTo>
                  <a:pt x="9168122" y="954147"/>
                </a:lnTo>
                <a:lnTo>
                  <a:pt x="9168122" y="445610"/>
                </a:lnTo>
                <a:lnTo>
                  <a:pt x="9098829" y="412514"/>
                </a:lnTo>
                <a:cubicBezTo>
                  <a:pt x="8414059" y="133988"/>
                  <a:pt x="7360931" y="11246"/>
                  <a:pt x="6200016" y="742"/>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grpSp>
        <p:nvGrpSpPr>
          <p:cNvPr id="42" name="群組 70"/>
          <p:cNvGrpSpPr>
            <a:grpSpLocks/>
          </p:cNvGrpSpPr>
          <p:nvPr/>
        </p:nvGrpSpPr>
        <p:grpSpPr bwMode="auto">
          <a:xfrm rot="359119" flipH="1">
            <a:off x="2649538" y="4467225"/>
            <a:ext cx="561975" cy="255588"/>
            <a:chOff x="11572034" y="6157344"/>
            <a:chExt cx="478917" cy="163826"/>
          </a:xfrm>
        </p:grpSpPr>
        <p:sp>
          <p:nvSpPr>
            <p:cNvPr id="43" name="心形 4"/>
            <p:cNvSpPr/>
            <p:nvPr/>
          </p:nvSpPr>
          <p:spPr>
            <a:xfrm rot="15055303">
              <a:off x="11892921" y="6115936"/>
              <a:ext cx="126176" cy="20293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4" name="心形 4"/>
            <p:cNvSpPr/>
            <p:nvPr/>
          </p:nvSpPr>
          <p:spPr>
            <a:xfrm rot="7354892" flipH="1">
              <a:off x="11612580" y="6126569"/>
              <a:ext cx="126176" cy="20293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5" name="手繪多邊形 44"/>
            <p:cNvSpPr/>
            <p:nvPr/>
          </p:nvSpPr>
          <p:spPr>
            <a:xfrm>
              <a:off x="11737849" y="6243674"/>
              <a:ext cx="59526" cy="7428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6" name="手繪多邊形 45"/>
            <p:cNvSpPr/>
            <p:nvPr/>
          </p:nvSpPr>
          <p:spPr>
            <a:xfrm rot="944818" flipH="1">
              <a:off x="11808086" y="6227727"/>
              <a:ext cx="59526" cy="74281"/>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400551" y="381000"/>
            <a:ext cx="4110038" cy="3048000"/>
          </a:xfrm>
        </p:spPr>
        <p:txBody>
          <a:bodyPr>
            <a:normAutofit/>
          </a:bodyPr>
          <a:lstStyle>
            <a:lvl1pPr latinLnBrk="0">
              <a:defRPr lang="zh-TW" sz="5200" b="1"/>
            </a:lvl1pPr>
          </a:lstStyle>
          <a:p>
            <a:r>
              <a:rPr lang="zh-TW" altLang="en-US"/>
              <a:t>按一下以編輯母片標題樣式</a:t>
            </a:r>
            <a:endParaRPr lang="zh-TW"/>
          </a:p>
        </p:txBody>
      </p:sp>
      <p:sp>
        <p:nvSpPr>
          <p:cNvPr id="3" name="文字版面配置區 2"/>
          <p:cNvSpPr>
            <a:spLocks noGrp="1"/>
          </p:cNvSpPr>
          <p:nvPr>
            <p:ph type="body" idx="1"/>
          </p:nvPr>
        </p:nvSpPr>
        <p:spPr>
          <a:xfrm>
            <a:off x="4400551" y="3581401"/>
            <a:ext cx="4110038" cy="762000"/>
          </a:xfrm>
        </p:spPr>
        <p:txBody>
          <a:bodyPr/>
          <a:lstStyle>
            <a:lvl1pPr marL="0" indent="0" latinLnBrk="0">
              <a:buNone/>
              <a:defRPr lang="zh-TW" sz="2400">
                <a:solidFill>
                  <a:schemeClr val="tx1">
                    <a:lumMod val="65000"/>
                    <a:lumOff val="35000"/>
                  </a:schemeClr>
                </a:solidFill>
              </a:defRPr>
            </a:lvl1pPr>
            <a:lvl2pPr marL="457178" indent="0" latinLnBrk="0">
              <a:buNone/>
              <a:defRPr lang="zh-TW" sz="2000">
                <a:solidFill>
                  <a:schemeClr val="tx1">
                    <a:tint val="75000"/>
                  </a:schemeClr>
                </a:solidFill>
              </a:defRPr>
            </a:lvl2pPr>
            <a:lvl3pPr marL="914354" indent="0" latinLnBrk="0">
              <a:buNone/>
              <a:defRPr lang="zh-TW" sz="1800">
                <a:solidFill>
                  <a:schemeClr val="tx1">
                    <a:tint val="75000"/>
                  </a:schemeClr>
                </a:solidFill>
              </a:defRPr>
            </a:lvl3pPr>
            <a:lvl4pPr marL="1371532" indent="0" latinLnBrk="0">
              <a:buNone/>
              <a:defRPr lang="zh-TW" sz="1600">
                <a:solidFill>
                  <a:schemeClr val="tx1">
                    <a:tint val="75000"/>
                  </a:schemeClr>
                </a:solidFill>
              </a:defRPr>
            </a:lvl4pPr>
            <a:lvl5pPr marL="1828709" indent="0" latinLnBrk="0">
              <a:buNone/>
              <a:defRPr lang="zh-TW" sz="1600">
                <a:solidFill>
                  <a:schemeClr val="tx1">
                    <a:tint val="75000"/>
                  </a:schemeClr>
                </a:solidFill>
              </a:defRPr>
            </a:lvl5pPr>
            <a:lvl6pPr marL="2285886" indent="0" latinLnBrk="0">
              <a:buNone/>
              <a:defRPr lang="zh-TW" sz="1600">
                <a:solidFill>
                  <a:schemeClr val="tx1">
                    <a:tint val="75000"/>
                  </a:schemeClr>
                </a:solidFill>
              </a:defRPr>
            </a:lvl6pPr>
            <a:lvl7pPr marL="2743062" indent="0" latinLnBrk="0">
              <a:buNone/>
              <a:defRPr lang="zh-TW" sz="1600">
                <a:solidFill>
                  <a:schemeClr val="tx1">
                    <a:tint val="75000"/>
                  </a:schemeClr>
                </a:solidFill>
              </a:defRPr>
            </a:lvl7pPr>
            <a:lvl8pPr marL="3200240" indent="0" latinLnBrk="0">
              <a:buNone/>
              <a:defRPr lang="zh-TW" sz="1600">
                <a:solidFill>
                  <a:schemeClr val="tx1">
                    <a:tint val="75000"/>
                  </a:schemeClr>
                </a:solidFill>
              </a:defRPr>
            </a:lvl8pPr>
            <a:lvl9pPr marL="3657418" indent="0" latinLnBrk="0">
              <a:buNone/>
              <a:defRPr lang="zh-TW" sz="16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207696261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內容版面配置區 2"/>
          <p:cNvSpPr>
            <a:spLocks noGrp="1"/>
          </p:cNvSpPr>
          <p:nvPr>
            <p:ph sz="half" idx="1"/>
          </p:nvPr>
        </p:nvSpPr>
        <p:spPr>
          <a:xfrm>
            <a:off x="914400" y="1904999"/>
            <a:ext cx="3429000" cy="4038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4800600" y="1904999"/>
            <a:ext cx="3429000" cy="4038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日期版面配置區 4"/>
          <p:cNvSpPr>
            <a:spLocks noGrp="1"/>
          </p:cNvSpPr>
          <p:nvPr>
            <p:ph type="dt" sz="half" idx="10"/>
          </p:nvPr>
        </p:nvSpPr>
        <p:spPr/>
        <p:txBody>
          <a:bodyPr/>
          <a:lstStyle>
            <a:lvl1pPr>
              <a:defRPr/>
            </a:lvl1pPr>
          </a:lstStyle>
          <a:p>
            <a:pPr>
              <a:defRPr/>
            </a:pPr>
            <a:fld id="{D7F7E1D7-010C-4AC8-A351-E419317A3681}" type="datetimeFigureOut">
              <a:rPr lang="zh-TW" altLang="en-US">
                <a:solidFill>
                  <a:prstClr val="black"/>
                </a:solidFill>
              </a:rPr>
              <a:pPr>
                <a:defRPr/>
              </a:pPr>
              <a:t>2023/1/6</a:t>
            </a:fld>
            <a:endParaRPr altLang="en-US">
              <a:solidFill>
                <a:prstClr val="black"/>
              </a:solidFill>
            </a:endParaRPr>
          </a:p>
        </p:txBody>
      </p:sp>
      <p:sp>
        <p:nvSpPr>
          <p:cNvPr id="6" name="頁尾版面配置區 5"/>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AB99A224-807A-4E2D-8809-4E29CCD7FCF7}"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388530313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文字版面配置區 2"/>
          <p:cNvSpPr>
            <a:spLocks noGrp="1"/>
          </p:cNvSpPr>
          <p:nvPr>
            <p:ph type="body" idx="1"/>
          </p:nvPr>
        </p:nvSpPr>
        <p:spPr>
          <a:xfrm>
            <a:off x="914400" y="1905000"/>
            <a:ext cx="3429000" cy="685800"/>
          </a:xfrm>
        </p:spPr>
        <p:txBody>
          <a:bodyPr anchor="ctr"/>
          <a:lstStyle>
            <a:lvl1pPr marL="0" indent="0" latinLnBrk="0">
              <a:buNone/>
              <a:defRPr lang="zh-TW" sz="2400" b="0"/>
            </a:lvl1pPr>
            <a:lvl2pPr marL="457178" indent="0" latinLnBrk="0">
              <a:buNone/>
              <a:defRPr lang="zh-TW" sz="2000" b="1"/>
            </a:lvl2pPr>
            <a:lvl3pPr marL="914354" indent="0" latinLnBrk="0">
              <a:buNone/>
              <a:defRPr lang="zh-TW" sz="1800" b="1"/>
            </a:lvl3pPr>
            <a:lvl4pPr marL="1371532" indent="0" latinLnBrk="0">
              <a:buNone/>
              <a:defRPr lang="zh-TW" sz="1600" b="1"/>
            </a:lvl4pPr>
            <a:lvl5pPr marL="1828709" indent="0" latinLnBrk="0">
              <a:buNone/>
              <a:defRPr lang="zh-TW" sz="1600" b="1"/>
            </a:lvl5pPr>
            <a:lvl6pPr marL="2285886" indent="0" latinLnBrk="0">
              <a:buNone/>
              <a:defRPr lang="zh-TW" sz="1600" b="1"/>
            </a:lvl6pPr>
            <a:lvl7pPr marL="2743062" indent="0" latinLnBrk="0">
              <a:buNone/>
              <a:defRPr lang="zh-TW" sz="1600" b="1"/>
            </a:lvl7pPr>
            <a:lvl8pPr marL="3200240" indent="0" latinLnBrk="0">
              <a:buNone/>
              <a:defRPr lang="zh-TW" sz="1600" b="1"/>
            </a:lvl8pPr>
            <a:lvl9pPr marL="3657418" indent="0" latinLnBrk="0">
              <a:buNone/>
              <a:defRPr lang="zh-TW" sz="1600" b="1"/>
            </a:lvl9pPr>
          </a:lstStyle>
          <a:p>
            <a:pPr lvl="0"/>
            <a:r>
              <a:rPr lang="zh-TW" altLang="en-US"/>
              <a:t>按一下以編輯母片文字樣式</a:t>
            </a:r>
          </a:p>
        </p:txBody>
      </p:sp>
      <p:sp>
        <p:nvSpPr>
          <p:cNvPr id="4" name="內容版面配置區 3"/>
          <p:cNvSpPr>
            <a:spLocks noGrp="1"/>
          </p:cNvSpPr>
          <p:nvPr>
            <p:ph sz="half" idx="2"/>
          </p:nvPr>
        </p:nvSpPr>
        <p:spPr>
          <a:xfrm>
            <a:off x="914400" y="2667008"/>
            <a:ext cx="3429000" cy="3276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文字版面配置區 4"/>
          <p:cNvSpPr>
            <a:spLocks noGrp="1"/>
          </p:cNvSpPr>
          <p:nvPr>
            <p:ph type="body" sz="quarter" idx="3"/>
          </p:nvPr>
        </p:nvSpPr>
        <p:spPr>
          <a:xfrm>
            <a:off x="4800600" y="1905000"/>
            <a:ext cx="3429000" cy="685800"/>
          </a:xfrm>
        </p:spPr>
        <p:txBody>
          <a:bodyPr anchor="ctr"/>
          <a:lstStyle>
            <a:lvl1pPr marL="0" indent="0" latinLnBrk="0">
              <a:buNone/>
              <a:defRPr lang="zh-TW" sz="2400" b="0"/>
            </a:lvl1pPr>
            <a:lvl2pPr marL="457178" indent="0" latinLnBrk="0">
              <a:buNone/>
              <a:defRPr lang="zh-TW" sz="2000" b="1"/>
            </a:lvl2pPr>
            <a:lvl3pPr marL="914354" indent="0" latinLnBrk="0">
              <a:buNone/>
              <a:defRPr lang="zh-TW" sz="1800" b="1"/>
            </a:lvl3pPr>
            <a:lvl4pPr marL="1371532" indent="0" latinLnBrk="0">
              <a:buNone/>
              <a:defRPr lang="zh-TW" sz="1600" b="1"/>
            </a:lvl4pPr>
            <a:lvl5pPr marL="1828709" indent="0" latinLnBrk="0">
              <a:buNone/>
              <a:defRPr lang="zh-TW" sz="1600" b="1"/>
            </a:lvl5pPr>
            <a:lvl6pPr marL="2285886" indent="0" latinLnBrk="0">
              <a:buNone/>
              <a:defRPr lang="zh-TW" sz="1600" b="1"/>
            </a:lvl6pPr>
            <a:lvl7pPr marL="2743062" indent="0" latinLnBrk="0">
              <a:buNone/>
              <a:defRPr lang="zh-TW" sz="1600" b="1"/>
            </a:lvl7pPr>
            <a:lvl8pPr marL="3200240" indent="0" latinLnBrk="0">
              <a:buNone/>
              <a:defRPr lang="zh-TW" sz="1600" b="1"/>
            </a:lvl8pPr>
            <a:lvl9pPr marL="3657418" indent="0" latinLnBrk="0">
              <a:buNone/>
              <a:defRPr lang="zh-TW" sz="1600" b="1"/>
            </a:lvl9pPr>
          </a:lstStyle>
          <a:p>
            <a:pPr lvl="0"/>
            <a:r>
              <a:rPr lang="zh-TW" altLang="en-US"/>
              <a:t>按一下以編輯母片文字樣式</a:t>
            </a:r>
          </a:p>
        </p:txBody>
      </p:sp>
      <p:sp>
        <p:nvSpPr>
          <p:cNvPr id="6" name="內容版面配置區 5"/>
          <p:cNvSpPr>
            <a:spLocks noGrp="1"/>
          </p:cNvSpPr>
          <p:nvPr>
            <p:ph sz="quarter" idx="4"/>
          </p:nvPr>
        </p:nvSpPr>
        <p:spPr>
          <a:xfrm>
            <a:off x="4800600" y="2667008"/>
            <a:ext cx="3429000" cy="3276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日期版面配置區 6"/>
          <p:cNvSpPr>
            <a:spLocks noGrp="1"/>
          </p:cNvSpPr>
          <p:nvPr>
            <p:ph type="dt" sz="half" idx="10"/>
          </p:nvPr>
        </p:nvSpPr>
        <p:spPr/>
        <p:txBody>
          <a:bodyPr/>
          <a:lstStyle>
            <a:lvl1pPr>
              <a:defRPr/>
            </a:lvl1pPr>
          </a:lstStyle>
          <a:p>
            <a:pPr>
              <a:defRPr/>
            </a:pPr>
            <a:fld id="{E9469164-2FA1-4FDF-9697-2C9F22DDEC9D}" type="datetimeFigureOut">
              <a:rPr lang="zh-TW" altLang="en-US">
                <a:solidFill>
                  <a:prstClr val="black"/>
                </a:solidFill>
              </a:rPr>
              <a:pPr>
                <a:defRPr/>
              </a:pPr>
              <a:t>2023/1/6</a:t>
            </a:fld>
            <a:endParaRPr altLang="en-US">
              <a:solidFill>
                <a:prstClr val="black"/>
              </a:solidFill>
            </a:endParaRPr>
          </a:p>
        </p:txBody>
      </p:sp>
      <p:sp>
        <p:nvSpPr>
          <p:cNvPr id="8" name="頁尾版面配置區 7"/>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9" name="投影片編號版面配置區 8"/>
          <p:cNvSpPr>
            <a:spLocks noGrp="1"/>
          </p:cNvSpPr>
          <p:nvPr>
            <p:ph type="sldNum" sz="quarter" idx="12"/>
          </p:nvPr>
        </p:nvSpPr>
        <p:spPr/>
        <p:txBody>
          <a:bodyPr/>
          <a:lstStyle>
            <a:lvl1pPr>
              <a:defRPr/>
            </a:lvl1pPr>
          </a:lstStyle>
          <a:p>
            <a:pPr>
              <a:defRPr/>
            </a:pPr>
            <a:fld id="{730EC473-FD28-462D-A9E2-176D5488A6AC}"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334413640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lvl1pPr>
              <a:defRPr/>
            </a:lvl1pPr>
          </a:lstStyle>
          <a:p>
            <a:pPr>
              <a:defRPr/>
            </a:pPr>
            <a:fld id="{D83160B2-FE04-4579-BCCD-1409CB1A96E9}" type="datetimeFigureOut">
              <a:rPr lang="zh-TW" altLang="en-US">
                <a:solidFill>
                  <a:prstClr val="black"/>
                </a:solidFill>
              </a:rPr>
              <a:pPr>
                <a:defRPr/>
              </a:pPr>
              <a:t>2023/1/6</a:t>
            </a:fld>
            <a:endParaRPr altLang="en-US">
              <a:solidFill>
                <a:prstClr val="black"/>
              </a:solidFill>
            </a:endParaRPr>
          </a:p>
        </p:txBody>
      </p:sp>
      <p:sp>
        <p:nvSpPr>
          <p:cNvPr id="4" name="頁尾版面配置區 3"/>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5" name="投影片編號版面配置區 4"/>
          <p:cNvSpPr>
            <a:spLocks noGrp="1"/>
          </p:cNvSpPr>
          <p:nvPr>
            <p:ph type="sldNum" sz="quarter" idx="12"/>
          </p:nvPr>
        </p:nvSpPr>
        <p:spPr/>
        <p:txBody>
          <a:bodyPr/>
          <a:lstStyle>
            <a:lvl1pPr>
              <a:defRPr/>
            </a:lvl1pPr>
          </a:lstStyle>
          <a:p>
            <a:pPr>
              <a:defRPr/>
            </a:pPr>
            <a:fld id="{6391F13A-0E65-4F32-BAF9-3A692CEC68B6}"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42267354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D9773CA8-FB42-402E-B6F4-60E3EF9AF5FA}" type="datetimeFigureOut">
              <a:rPr lang="zh-TW" altLang="en-US">
                <a:solidFill>
                  <a:prstClr val="black"/>
                </a:solidFill>
              </a:rPr>
              <a:pPr>
                <a:defRPr/>
              </a:pPr>
              <a:t>2023/1/6</a:t>
            </a:fld>
            <a:endParaRPr altLang="en-US">
              <a:solidFill>
                <a:prstClr val="black"/>
              </a:solidFill>
            </a:endParaRPr>
          </a:p>
        </p:txBody>
      </p:sp>
      <p:sp>
        <p:nvSpPr>
          <p:cNvPr id="3" name="頁尾版面配置區 2"/>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4" name="投影片編號版面配置區 3"/>
          <p:cNvSpPr>
            <a:spLocks noGrp="1"/>
          </p:cNvSpPr>
          <p:nvPr>
            <p:ph type="sldNum" sz="quarter" idx="12"/>
          </p:nvPr>
        </p:nvSpPr>
        <p:spPr/>
        <p:txBody>
          <a:bodyPr/>
          <a:lstStyle>
            <a:lvl1pPr>
              <a:defRPr/>
            </a:lvl1pPr>
          </a:lstStyle>
          <a:p>
            <a:pPr>
              <a:defRPr/>
            </a:pPr>
            <a:fld id="{01A04118-4F67-46B8-B8C0-F6574D18C535}"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2794823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含標題的內容">
    <p:spTree>
      <p:nvGrpSpPr>
        <p:cNvPr id="1" name=""/>
        <p:cNvGrpSpPr/>
        <p:nvPr/>
      </p:nvGrpSpPr>
      <p:grpSpPr>
        <a:xfrm>
          <a:off x="0" y="0"/>
          <a:ext cx="0" cy="0"/>
          <a:chOff x="0" y="0"/>
          <a:chExt cx="0" cy="0"/>
        </a:xfrm>
      </p:grpSpPr>
      <p:sp>
        <p:nvSpPr>
          <p:cNvPr id="5" name="手繪多邊形 4"/>
          <p:cNvSpPr/>
          <p:nvPr/>
        </p:nvSpPr>
        <p:spPr>
          <a:xfrm>
            <a:off x="7861300" y="4432300"/>
            <a:ext cx="1282700" cy="1966913"/>
          </a:xfrm>
          <a:custGeom>
            <a:avLst/>
            <a:gdLst>
              <a:gd name="connsiteX0" fmla="*/ 864254 w 1710402"/>
              <a:gd name="connsiteY0" fmla="*/ 239 h 1967208"/>
              <a:gd name="connsiteX1" fmla="*/ 1290650 w 1710402"/>
              <a:gd name="connsiteY1" fmla="*/ 251125 h 1967208"/>
              <a:gd name="connsiteX2" fmla="*/ 1632345 w 1710402"/>
              <a:gd name="connsiteY2" fmla="*/ 102925 h 1967208"/>
              <a:gd name="connsiteX3" fmla="*/ 1710402 w 1710402"/>
              <a:gd name="connsiteY3" fmla="*/ 89867 h 1967208"/>
              <a:gd name="connsiteX4" fmla="*/ 1710402 w 1710402"/>
              <a:gd name="connsiteY4" fmla="*/ 1949040 h 1967208"/>
              <a:gd name="connsiteX5" fmla="*/ 1639461 w 1710402"/>
              <a:gd name="connsiteY5" fmla="*/ 1961691 h 1967208"/>
              <a:gd name="connsiteX6" fmla="*/ 1041765 w 1710402"/>
              <a:gd name="connsiteY6" fmla="*/ 1652740 h 1967208"/>
              <a:gd name="connsiteX7" fmla="*/ 321309 w 1710402"/>
              <a:gd name="connsiteY7" fmla="*/ 761994 h 1967208"/>
              <a:gd name="connsiteX8" fmla="*/ 864254 w 1710402"/>
              <a:gd name="connsiteY8" fmla="*/ 239 h 19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402" h="1967208">
                <a:moveTo>
                  <a:pt x="864254" y="239"/>
                </a:moveTo>
                <a:cubicBezTo>
                  <a:pt x="1045722" y="-4719"/>
                  <a:pt x="1214238" y="66918"/>
                  <a:pt x="1290650" y="251125"/>
                </a:cubicBezTo>
                <a:cubicBezTo>
                  <a:pt x="1406496" y="176214"/>
                  <a:pt x="1521805" y="128397"/>
                  <a:pt x="1632345" y="102925"/>
                </a:cubicBezTo>
                <a:lnTo>
                  <a:pt x="1710402" y="89867"/>
                </a:lnTo>
                <a:lnTo>
                  <a:pt x="1710402" y="1949040"/>
                </a:lnTo>
                <a:lnTo>
                  <a:pt x="1639461" y="1961691"/>
                </a:lnTo>
                <a:cubicBezTo>
                  <a:pt x="1410180" y="1990301"/>
                  <a:pt x="1159658" y="1910631"/>
                  <a:pt x="1041765" y="1652740"/>
                </a:cubicBezTo>
                <a:cubicBezTo>
                  <a:pt x="343141" y="2181075"/>
                  <a:pt x="-460277" y="1203001"/>
                  <a:pt x="321309" y="761994"/>
                </a:cubicBezTo>
                <a:cubicBezTo>
                  <a:pt x="3107" y="392760"/>
                  <a:pt x="465025" y="11144"/>
                  <a:pt x="864254" y="2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6" name="手繪多邊形 5"/>
          <p:cNvSpPr/>
          <p:nvPr/>
        </p:nvSpPr>
        <p:spPr>
          <a:xfrm>
            <a:off x="6389688" y="5821363"/>
            <a:ext cx="1322387" cy="1036637"/>
          </a:xfrm>
          <a:custGeom>
            <a:avLst/>
            <a:gdLst>
              <a:gd name="connsiteX0" fmla="*/ 524938 w 1762631"/>
              <a:gd name="connsiteY0" fmla="*/ 145 h 1036469"/>
              <a:gd name="connsiteX1" fmla="*/ 783926 w 1762631"/>
              <a:gd name="connsiteY1" fmla="*/ 152531 h 1036469"/>
              <a:gd name="connsiteX2" fmla="*/ 1492037 w 1762631"/>
              <a:gd name="connsiteY2" fmla="*/ 391220 h 1036469"/>
              <a:gd name="connsiteX3" fmla="*/ 1641126 w 1762631"/>
              <a:gd name="connsiteY3" fmla="*/ 998749 h 1036469"/>
              <a:gd name="connsiteX4" fmla="*/ 1591828 w 1762631"/>
              <a:gd name="connsiteY4" fmla="*/ 1036469 h 1036469"/>
              <a:gd name="connsiteX5" fmla="*/ 654282 w 1762631"/>
              <a:gd name="connsiteY5" fmla="*/ 1036469 h 1036469"/>
              <a:gd name="connsiteX6" fmla="*/ 632756 w 1762631"/>
              <a:gd name="connsiteY6" fmla="*/ 1003856 h 1036469"/>
              <a:gd name="connsiteX7" fmla="*/ 580274 w 1762631"/>
              <a:gd name="connsiteY7" fmla="*/ 1036469 h 1036469"/>
              <a:gd name="connsiteX8" fmla="*/ 171579 w 1762631"/>
              <a:gd name="connsiteY8" fmla="*/ 1036469 h 1036469"/>
              <a:gd name="connsiteX9" fmla="*/ 125213 w 1762631"/>
              <a:gd name="connsiteY9" fmla="*/ 1003584 h 1036469"/>
              <a:gd name="connsiteX10" fmla="*/ 195159 w 1762631"/>
              <a:gd name="connsiteY10" fmla="*/ 462827 h 1036469"/>
              <a:gd name="connsiteX11" fmla="*/ 524938 w 1762631"/>
              <a:gd name="connsiteY11" fmla="*/ 145 h 10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631" h="1036469">
                <a:moveTo>
                  <a:pt x="524938" y="145"/>
                </a:moveTo>
                <a:cubicBezTo>
                  <a:pt x="635160" y="-2866"/>
                  <a:pt x="737514" y="40645"/>
                  <a:pt x="783926" y="152531"/>
                </a:cubicBezTo>
                <a:cubicBezTo>
                  <a:pt x="1159198" y="-90137"/>
                  <a:pt x="1525189" y="135292"/>
                  <a:pt x="1492037" y="391220"/>
                </a:cubicBezTo>
                <a:cubicBezTo>
                  <a:pt x="1808383" y="406718"/>
                  <a:pt x="1832656" y="815199"/>
                  <a:pt x="1641126" y="998749"/>
                </a:cubicBezTo>
                <a:lnTo>
                  <a:pt x="1591828" y="1036469"/>
                </a:lnTo>
                <a:lnTo>
                  <a:pt x="654282" y="1036469"/>
                </a:lnTo>
                <a:lnTo>
                  <a:pt x="632756" y="1003856"/>
                </a:lnTo>
                <a:lnTo>
                  <a:pt x="580274" y="1036469"/>
                </a:lnTo>
                <a:lnTo>
                  <a:pt x="171579" y="1036469"/>
                </a:lnTo>
                <a:lnTo>
                  <a:pt x="125213" y="1003584"/>
                </a:lnTo>
                <a:cubicBezTo>
                  <a:pt x="-34299" y="867387"/>
                  <a:pt x="-71874" y="613499"/>
                  <a:pt x="195159" y="462827"/>
                </a:cubicBezTo>
                <a:cubicBezTo>
                  <a:pt x="1887" y="238558"/>
                  <a:pt x="282450" y="6769"/>
                  <a:pt x="524938" y="1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7" name="手繪多邊形 6"/>
          <p:cNvSpPr/>
          <p:nvPr/>
        </p:nvSpPr>
        <p:spPr>
          <a:xfrm>
            <a:off x="1143" y="6194218"/>
            <a:ext cx="9141714"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 name="標題 1"/>
          <p:cNvSpPr>
            <a:spLocks noGrp="1"/>
          </p:cNvSpPr>
          <p:nvPr>
            <p:ph type="title"/>
          </p:nvPr>
        </p:nvSpPr>
        <p:spPr>
          <a:xfrm>
            <a:off x="5772152" y="1524000"/>
            <a:ext cx="2743200" cy="1828800"/>
          </a:xfrm>
        </p:spPr>
        <p:txBody>
          <a:bodyPr>
            <a:normAutofit/>
          </a:bodyPr>
          <a:lstStyle>
            <a:lvl1pPr latinLnBrk="0">
              <a:defRPr lang="zh-TW" sz="3400" b="1"/>
            </a:lvl1pPr>
          </a:lstStyle>
          <a:p>
            <a:r>
              <a:rPr lang="zh-TW" altLang="en-US"/>
              <a:t>按一下以編輯母片標題樣式</a:t>
            </a:r>
            <a:endParaRPr lang="zh-TW"/>
          </a:p>
        </p:txBody>
      </p:sp>
      <p:sp>
        <p:nvSpPr>
          <p:cNvPr id="3" name="內容版面配置區 2"/>
          <p:cNvSpPr>
            <a:spLocks noGrp="1"/>
          </p:cNvSpPr>
          <p:nvPr>
            <p:ph idx="1"/>
          </p:nvPr>
        </p:nvSpPr>
        <p:spPr>
          <a:xfrm>
            <a:off x="628650" y="685809"/>
            <a:ext cx="4743450" cy="5191125"/>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2000"/>
            </a:lvl6pPr>
            <a:lvl7pPr latinLnBrk="0">
              <a:defRPr lang="zh-TW" sz="2000"/>
            </a:lvl7pPr>
            <a:lvl8pPr latinLnBrk="0">
              <a:defRPr lang="zh-TW" sz="2000"/>
            </a:lvl8pPr>
            <a:lvl9pPr latinLnBrk="0">
              <a:defRPr lang="zh-TW"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文字版面配置區 3"/>
          <p:cNvSpPr>
            <a:spLocks noGrp="1"/>
          </p:cNvSpPr>
          <p:nvPr>
            <p:ph type="body" sz="half" idx="2"/>
          </p:nvPr>
        </p:nvSpPr>
        <p:spPr>
          <a:xfrm>
            <a:off x="5772230" y="3429001"/>
            <a:ext cx="2741931" cy="1828800"/>
          </a:xfrm>
        </p:spPr>
        <p:txBody>
          <a:bodyPr/>
          <a:lstStyle>
            <a:lvl1pPr marL="0" indent="0" latinLnBrk="0">
              <a:spcBef>
                <a:spcPts val="1200"/>
              </a:spcBef>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8" name="日期版面配置區 4"/>
          <p:cNvSpPr>
            <a:spLocks noGrp="1"/>
          </p:cNvSpPr>
          <p:nvPr>
            <p:ph type="dt" sz="half" idx="10"/>
          </p:nvPr>
        </p:nvSpPr>
        <p:spPr/>
        <p:txBody>
          <a:bodyPr/>
          <a:lstStyle>
            <a:lvl1pPr>
              <a:defRPr/>
            </a:lvl1pPr>
          </a:lstStyle>
          <a:p>
            <a:pPr>
              <a:defRPr/>
            </a:pPr>
            <a:fld id="{95D40F55-745D-40E8-A666-5BBF43621030}" type="datetimeFigureOut">
              <a:rPr lang="zh-TW" altLang="en-US">
                <a:solidFill>
                  <a:prstClr val="black"/>
                </a:solidFill>
              </a:rPr>
              <a:pPr>
                <a:defRPr/>
              </a:pPr>
              <a:t>2023/1/6</a:t>
            </a:fld>
            <a:endParaRPr altLang="en-US">
              <a:solidFill>
                <a:prstClr val="black"/>
              </a:solidFill>
            </a:endParaRPr>
          </a:p>
        </p:txBody>
      </p:sp>
      <p:sp>
        <p:nvSpPr>
          <p:cNvPr id="9" name="頁尾版面配置區 5"/>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10" name="投影片編號版面配置區 6"/>
          <p:cNvSpPr>
            <a:spLocks noGrp="1"/>
          </p:cNvSpPr>
          <p:nvPr>
            <p:ph type="sldNum" sz="quarter" idx="12"/>
          </p:nvPr>
        </p:nvSpPr>
        <p:spPr/>
        <p:txBody>
          <a:bodyPr/>
          <a:lstStyle>
            <a:lvl1pPr>
              <a:defRPr/>
            </a:lvl1pPr>
          </a:lstStyle>
          <a:p>
            <a:pPr>
              <a:defRPr/>
            </a:pPr>
            <a:fld id="{91CD9EFF-E316-467E-8CEE-CC4047E265DF}"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35757860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5" name="手繪多邊形 6"/>
          <p:cNvSpPr>
            <a:spLocks/>
          </p:cNvSpPr>
          <p:nvPr/>
        </p:nvSpPr>
        <p:spPr bwMode="auto">
          <a:xfrm>
            <a:off x="4114800" y="862013"/>
            <a:ext cx="4279900" cy="4673600"/>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 name="標題 1"/>
          <p:cNvSpPr>
            <a:spLocks noGrp="1"/>
          </p:cNvSpPr>
          <p:nvPr>
            <p:ph type="title"/>
          </p:nvPr>
        </p:nvSpPr>
        <p:spPr>
          <a:xfrm>
            <a:off x="914401" y="1524000"/>
            <a:ext cx="2793206" cy="1828800"/>
          </a:xfrm>
        </p:spPr>
        <p:txBody>
          <a:bodyPr>
            <a:normAutofit/>
          </a:bodyPr>
          <a:lstStyle>
            <a:lvl1pPr latinLnBrk="0">
              <a:defRPr lang="zh-TW" sz="3400" b="1"/>
            </a:lvl1pPr>
          </a:lstStyle>
          <a:p>
            <a:r>
              <a:rPr lang="zh-TW" altLang="en-US"/>
              <a:t>按一下以編輯母片標題樣式</a:t>
            </a:r>
            <a:endParaRPr lang="zh-TW"/>
          </a:p>
        </p:txBody>
      </p:sp>
      <p:sp>
        <p:nvSpPr>
          <p:cNvPr id="4" name="文字版面配置區 3"/>
          <p:cNvSpPr>
            <a:spLocks noGrp="1"/>
          </p:cNvSpPr>
          <p:nvPr>
            <p:ph type="body" sz="half" idx="2"/>
          </p:nvPr>
        </p:nvSpPr>
        <p:spPr>
          <a:xfrm>
            <a:off x="914401" y="3429000"/>
            <a:ext cx="2793206" cy="1828800"/>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7" name="圖片版面配置區 16"/>
          <p:cNvSpPr>
            <a:spLocks noGrp="1"/>
          </p:cNvSpPr>
          <p:nvPr>
            <p:ph type="pic" idx="1"/>
          </p:nvPr>
        </p:nvSpPr>
        <p:spPr>
          <a:xfrm>
            <a:off x="4224925" y="997557"/>
            <a:ext cx="4058858" cy="4401809"/>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6" name="日期版面配置區 4"/>
          <p:cNvSpPr>
            <a:spLocks noGrp="1"/>
          </p:cNvSpPr>
          <p:nvPr>
            <p:ph type="dt" sz="half" idx="10"/>
          </p:nvPr>
        </p:nvSpPr>
        <p:spPr/>
        <p:txBody>
          <a:bodyPr/>
          <a:lstStyle>
            <a:lvl1pPr>
              <a:defRPr/>
            </a:lvl1pPr>
          </a:lstStyle>
          <a:p>
            <a:pPr>
              <a:defRPr/>
            </a:pPr>
            <a:fld id="{3AA49D1B-8ADB-4937-B9EA-AA8CF0485E7B}" type="datetimeFigureOut">
              <a:rPr lang="zh-TW" altLang="en-US">
                <a:solidFill>
                  <a:prstClr val="black"/>
                </a:solidFill>
              </a:rPr>
              <a:pPr>
                <a:defRPr/>
              </a:pPr>
              <a:t>2023/1/6</a:t>
            </a:fld>
            <a:endParaRPr altLang="en-US">
              <a:solidFill>
                <a:prstClr val="black"/>
              </a:solidFill>
            </a:endParaRPr>
          </a:p>
        </p:txBody>
      </p:sp>
      <p:sp>
        <p:nvSpPr>
          <p:cNvPr id="7" name="頁尾版面配置區 5"/>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8" name="投影片編號版面配置區 6"/>
          <p:cNvSpPr>
            <a:spLocks noGrp="1"/>
          </p:cNvSpPr>
          <p:nvPr>
            <p:ph type="sldNum" sz="quarter" idx="12"/>
          </p:nvPr>
        </p:nvSpPr>
        <p:spPr/>
        <p:txBody>
          <a:bodyPr/>
          <a:lstStyle>
            <a:lvl1pPr>
              <a:defRPr/>
            </a:lvl1pPr>
          </a:lstStyle>
          <a:p>
            <a:pPr>
              <a:defRPr/>
            </a:pPr>
            <a:fld id="{2C503BC5-40EC-4437-B35E-D3F5A1516FFD}"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302088960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垂直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lvl1pPr>
              <a:defRPr/>
            </a:lvl1pPr>
          </a:lstStyle>
          <a:p>
            <a:pPr>
              <a:defRPr/>
            </a:pPr>
            <a:fld id="{F1F15183-6F9A-464F-A3AE-138AF18B1746}"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94DF806-0778-4CA7-932A-920E13622065}"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366099118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7029450" y="381000"/>
            <a:ext cx="1200150" cy="5562600"/>
          </a:xfrm>
        </p:spPr>
        <p:txBody>
          <a:bodyPr vert="eaVert"/>
          <a:lstStyle>
            <a:lvl1pPr latinLnBrk="0">
              <a:defRPr lang="zh-TW" b="1"/>
            </a:lvl1pPr>
          </a:lstStyle>
          <a:p>
            <a:r>
              <a:rPr lang="zh-TW" altLang="en-US"/>
              <a:t>按一下以編輯母片標題樣式</a:t>
            </a:r>
            <a:endParaRPr lang="zh-TW"/>
          </a:p>
        </p:txBody>
      </p:sp>
      <p:sp>
        <p:nvSpPr>
          <p:cNvPr id="3" name="垂直文字版面配置區 2"/>
          <p:cNvSpPr>
            <a:spLocks noGrp="1"/>
          </p:cNvSpPr>
          <p:nvPr>
            <p:ph type="body" orient="vert" idx="1"/>
          </p:nvPr>
        </p:nvSpPr>
        <p:spPr>
          <a:xfrm>
            <a:off x="914400" y="381000"/>
            <a:ext cx="5886450" cy="5562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lvl1pPr>
              <a:defRPr/>
            </a:lvl1pPr>
          </a:lstStyle>
          <a:p>
            <a:pPr>
              <a:defRPr/>
            </a:pPr>
            <a:fld id="{EA8FE5C1-3E82-4BC7-835F-CC60F895C543}"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0DAE95E4-2BDA-4700-ACF3-DC284EFE98FC}"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11694277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含標題的兩張圖片">
    <p:spTree>
      <p:nvGrpSpPr>
        <p:cNvPr id="1" name=""/>
        <p:cNvGrpSpPr/>
        <p:nvPr/>
      </p:nvGrpSpPr>
      <p:grpSpPr>
        <a:xfrm>
          <a:off x="0" y="0"/>
          <a:ext cx="0" cy="0"/>
          <a:chOff x="0" y="0"/>
          <a:chExt cx="0" cy="0"/>
        </a:xfrm>
      </p:grpSpPr>
      <p:sp>
        <p:nvSpPr>
          <p:cNvPr id="6" name="手繪多邊形 6"/>
          <p:cNvSpPr>
            <a:spLocks/>
          </p:cNvSpPr>
          <p:nvPr/>
        </p:nvSpPr>
        <p:spPr bwMode="auto">
          <a:xfrm>
            <a:off x="915988" y="457200"/>
            <a:ext cx="3505200" cy="3810000"/>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7" name="手繪多邊形 33"/>
          <p:cNvSpPr>
            <a:spLocks/>
          </p:cNvSpPr>
          <p:nvPr/>
        </p:nvSpPr>
        <p:spPr bwMode="auto">
          <a:xfrm>
            <a:off x="4714875" y="457200"/>
            <a:ext cx="3503613" cy="38131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4" name="文字版面配置區 3"/>
          <p:cNvSpPr>
            <a:spLocks noGrp="1"/>
          </p:cNvSpPr>
          <p:nvPr>
            <p:ph type="body" sz="half" idx="2"/>
          </p:nvPr>
        </p:nvSpPr>
        <p:spPr>
          <a:xfrm>
            <a:off x="1210808" y="4572001"/>
            <a:ext cx="2914650" cy="1304924"/>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7" name="圖片版面配置區 16"/>
          <p:cNvSpPr>
            <a:spLocks noGrp="1"/>
          </p:cNvSpPr>
          <p:nvPr>
            <p:ph type="pic" idx="1"/>
          </p:nvPr>
        </p:nvSpPr>
        <p:spPr>
          <a:xfrm>
            <a:off x="1006199" y="564141"/>
            <a:ext cx="3323871"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0" name="圖片版面配置區 9"/>
          <p:cNvSpPr>
            <a:spLocks noGrp="1"/>
          </p:cNvSpPr>
          <p:nvPr>
            <p:ph type="pic" idx="13"/>
          </p:nvPr>
        </p:nvSpPr>
        <p:spPr>
          <a:xfrm>
            <a:off x="4804029" y="566928"/>
            <a:ext cx="332613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1" name="文字版面配置區 3"/>
          <p:cNvSpPr>
            <a:spLocks noGrp="1"/>
          </p:cNvSpPr>
          <p:nvPr>
            <p:ph type="body" sz="half" idx="14"/>
          </p:nvPr>
        </p:nvSpPr>
        <p:spPr>
          <a:xfrm>
            <a:off x="5009769" y="4572001"/>
            <a:ext cx="2914650" cy="1304924"/>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8" name="日期版面配置區 4"/>
          <p:cNvSpPr>
            <a:spLocks noGrp="1"/>
          </p:cNvSpPr>
          <p:nvPr>
            <p:ph type="dt" sz="half" idx="15"/>
          </p:nvPr>
        </p:nvSpPr>
        <p:spPr/>
        <p:txBody>
          <a:bodyPr/>
          <a:lstStyle>
            <a:lvl1pPr>
              <a:defRPr/>
            </a:lvl1pPr>
          </a:lstStyle>
          <a:p>
            <a:pPr>
              <a:defRPr/>
            </a:pPr>
            <a:fld id="{0F273DF0-85EE-4188-BF5A-5CD6AF6CE0BC}" type="datetimeFigureOut">
              <a:rPr lang="zh-TW" altLang="en-US">
                <a:solidFill>
                  <a:prstClr val="black"/>
                </a:solidFill>
              </a:rPr>
              <a:pPr>
                <a:defRPr/>
              </a:pPr>
              <a:t>2023/1/6</a:t>
            </a:fld>
            <a:endParaRPr altLang="en-US">
              <a:solidFill>
                <a:prstClr val="black"/>
              </a:solidFill>
            </a:endParaRPr>
          </a:p>
        </p:txBody>
      </p:sp>
      <p:sp>
        <p:nvSpPr>
          <p:cNvPr id="9" name="頁尾版面配置區 5"/>
          <p:cNvSpPr>
            <a:spLocks noGrp="1"/>
          </p:cNvSpPr>
          <p:nvPr>
            <p:ph type="ftr" sz="quarter" idx="16"/>
          </p:nvPr>
        </p:nvSpPr>
        <p:spPr/>
        <p:txBody>
          <a:bodyPr/>
          <a:lstStyle>
            <a:lvl1pPr>
              <a:defRPr/>
            </a:lvl1pPr>
          </a:lstStyle>
          <a:p>
            <a:pPr>
              <a:defRPr/>
            </a:pPr>
            <a:endParaRPr altLang="en-US">
              <a:solidFill>
                <a:prstClr val="black"/>
              </a:solidFill>
            </a:endParaRPr>
          </a:p>
        </p:txBody>
      </p:sp>
      <p:sp>
        <p:nvSpPr>
          <p:cNvPr id="12" name="投影片編號版面配置區 6"/>
          <p:cNvSpPr>
            <a:spLocks noGrp="1"/>
          </p:cNvSpPr>
          <p:nvPr>
            <p:ph type="sldNum" sz="quarter" idx="17"/>
          </p:nvPr>
        </p:nvSpPr>
        <p:spPr/>
        <p:txBody>
          <a:bodyPr/>
          <a:lstStyle>
            <a:lvl1pPr>
              <a:defRPr/>
            </a:lvl1pPr>
          </a:lstStyle>
          <a:p>
            <a:pPr>
              <a:defRPr/>
            </a:pPr>
            <a:fld id="{99B7E81F-DFCD-4C62-BF2A-95084D552F1F}"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66418886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含標題的三張圖片">
    <p:spTree>
      <p:nvGrpSpPr>
        <p:cNvPr id="1" name=""/>
        <p:cNvGrpSpPr/>
        <p:nvPr/>
      </p:nvGrpSpPr>
      <p:grpSpPr>
        <a:xfrm>
          <a:off x="0" y="0"/>
          <a:ext cx="0" cy="0"/>
          <a:chOff x="0" y="0"/>
          <a:chExt cx="0" cy="0"/>
        </a:xfrm>
      </p:grpSpPr>
      <p:sp>
        <p:nvSpPr>
          <p:cNvPr id="7" name="手繪多邊形 18"/>
          <p:cNvSpPr>
            <a:spLocks/>
          </p:cNvSpPr>
          <p:nvPr/>
        </p:nvSpPr>
        <p:spPr bwMode="gray">
          <a:xfrm>
            <a:off x="736600" y="227013"/>
            <a:ext cx="3722688" cy="5868987"/>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8" name="手繪多邊形 18"/>
          <p:cNvSpPr>
            <a:spLocks/>
          </p:cNvSpPr>
          <p:nvPr/>
        </p:nvSpPr>
        <p:spPr bwMode="gray">
          <a:xfrm>
            <a:off x="4379913" y="341313"/>
            <a:ext cx="2071687" cy="3201987"/>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9" name="手繪多邊形 18"/>
          <p:cNvSpPr>
            <a:spLocks/>
          </p:cNvSpPr>
          <p:nvPr/>
        </p:nvSpPr>
        <p:spPr bwMode="gray">
          <a:xfrm>
            <a:off x="6408738" y="341313"/>
            <a:ext cx="2071687" cy="3201987"/>
          </a:xfrm>
          <a:custGeom>
            <a:avLst/>
            <a:gdLst>
              <a:gd name="T0" fmla="*/ 2147483647 w 1307"/>
              <a:gd name="T1" fmla="*/ 2147483647 h 1525"/>
              <a:gd name="T2" fmla="*/ 2147483647 w 1307"/>
              <a:gd name="T3" fmla="*/ 2147483647 h 1525"/>
              <a:gd name="T4" fmla="*/ 2147483647 w 1307"/>
              <a:gd name="T5" fmla="*/ 2147483647 h 1525"/>
              <a:gd name="T6" fmla="*/ 2147483647 w 1307"/>
              <a:gd name="T7" fmla="*/ 2147483647 h 1525"/>
              <a:gd name="T8" fmla="*/ 2147483647 w 1307"/>
              <a:gd name="T9" fmla="*/ 2147483647 h 1525"/>
              <a:gd name="T10" fmla="*/ 2147483647 w 1307"/>
              <a:gd name="T11" fmla="*/ 2147483647 h 1525"/>
              <a:gd name="T12" fmla="*/ 2147483647 w 1307"/>
              <a:gd name="T13" fmla="*/ 2147483647 h 1525"/>
              <a:gd name="T14" fmla="*/ 2147483647 w 1307"/>
              <a:gd name="T15" fmla="*/ 2147483647 h 1525"/>
              <a:gd name="T16" fmla="*/ 2147483647 w 1307"/>
              <a:gd name="T17" fmla="*/ 2147483647 h 1525"/>
              <a:gd name="T18" fmla="*/ 2147483647 w 1307"/>
              <a:gd name="T19" fmla="*/ 2147483647 h 1525"/>
              <a:gd name="T20" fmla="*/ 2147483647 w 1307"/>
              <a:gd name="T21" fmla="*/ 2147483647 h 1525"/>
              <a:gd name="T22" fmla="*/ 2147483647 w 1307"/>
              <a:gd name="T23" fmla="*/ 2147483647 h 1525"/>
              <a:gd name="T24" fmla="*/ 2147483647 w 1307"/>
              <a:gd name="T25" fmla="*/ 2147483647 h 1525"/>
              <a:gd name="T26" fmla="*/ 2147483647 w 1307"/>
              <a:gd name="T27" fmla="*/ 2147483647 h 1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6" name="圖片版面配置區 15"/>
          <p:cNvSpPr>
            <a:spLocks noGrp="1"/>
          </p:cNvSpPr>
          <p:nvPr>
            <p:ph type="pic" idx="1"/>
          </p:nvPr>
        </p:nvSpPr>
        <p:spPr>
          <a:xfrm>
            <a:off x="1041224" y="583112"/>
            <a:ext cx="3112155" cy="5157390"/>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1" name="文字版面配置區 3"/>
          <p:cNvSpPr>
            <a:spLocks noGrp="1"/>
          </p:cNvSpPr>
          <p:nvPr>
            <p:ph type="body" sz="half" idx="14"/>
          </p:nvPr>
        </p:nvSpPr>
        <p:spPr>
          <a:xfrm>
            <a:off x="4800077" y="4724409"/>
            <a:ext cx="3421152" cy="1152525"/>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9" name="圖片版面配置區 18"/>
          <p:cNvSpPr>
            <a:spLocks noGrp="1"/>
          </p:cNvSpPr>
          <p:nvPr>
            <p:ph type="pic" idx="15"/>
          </p:nvPr>
        </p:nvSpPr>
        <p:spPr>
          <a:xfrm>
            <a:off x="4570490" y="552924"/>
            <a:ext cx="1688949"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21" name="圖片版面配置區 20"/>
          <p:cNvSpPr>
            <a:spLocks noGrp="1"/>
          </p:cNvSpPr>
          <p:nvPr>
            <p:ph type="pic" idx="16"/>
          </p:nvPr>
        </p:nvSpPr>
        <p:spPr>
          <a:xfrm>
            <a:off x="6599312" y="552924"/>
            <a:ext cx="1688949"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3" name="標題 2"/>
          <p:cNvSpPr>
            <a:spLocks noGrp="1"/>
          </p:cNvSpPr>
          <p:nvPr>
            <p:ph type="title"/>
          </p:nvPr>
        </p:nvSpPr>
        <p:spPr>
          <a:xfrm>
            <a:off x="4800600" y="3657600"/>
            <a:ext cx="3429000" cy="990600"/>
          </a:xfrm>
        </p:spPr>
        <p:txBody>
          <a:bodyPr>
            <a:normAutofit/>
          </a:bodyPr>
          <a:lstStyle>
            <a:lvl1pPr latinLnBrk="0">
              <a:defRPr lang="zh-TW" sz="3200" b="1"/>
            </a:lvl1pPr>
          </a:lstStyle>
          <a:p>
            <a:r>
              <a:rPr lang="zh-TW" altLang="en-US"/>
              <a:t>按一下以編輯母片標題樣式</a:t>
            </a:r>
            <a:endParaRPr lang="zh-TW"/>
          </a:p>
        </p:txBody>
      </p:sp>
      <p:sp>
        <p:nvSpPr>
          <p:cNvPr id="10" name="日期版面配置區 4"/>
          <p:cNvSpPr>
            <a:spLocks noGrp="1"/>
          </p:cNvSpPr>
          <p:nvPr>
            <p:ph type="dt" sz="half" idx="17"/>
          </p:nvPr>
        </p:nvSpPr>
        <p:spPr/>
        <p:txBody>
          <a:bodyPr/>
          <a:lstStyle>
            <a:lvl1pPr>
              <a:defRPr/>
            </a:lvl1pPr>
          </a:lstStyle>
          <a:p>
            <a:pPr>
              <a:defRPr/>
            </a:pPr>
            <a:fld id="{462F1891-5D58-4426-A2EE-61A30E824D5B}" type="datetimeFigureOut">
              <a:rPr lang="zh-TW" altLang="en-US">
                <a:solidFill>
                  <a:prstClr val="black"/>
                </a:solidFill>
              </a:rPr>
              <a:pPr>
                <a:defRPr/>
              </a:pPr>
              <a:t>2023/1/6</a:t>
            </a:fld>
            <a:endParaRPr altLang="en-US">
              <a:solidFill>
                <a:prstClr val="black"/>
              </a:solidFill>
            </a:endParaRPr>
          </a:p>
        </p:txBody>
      </p:sp>
      <p:sp>
        <p:nvSpPr>
          <p:cNvPr id="12" name="頁尾版面配置區 5"/>
          <p:cNvSpPr>
            <a:spLocks noGrp="1"/>
          </p:cNvSpPr>
          <p:nvPr>
            <p:ph type="ftr" sz="quarter" idx="18"/>
          </p:nvPr>
        </p:nvSpPr>
        <p:spPr/>
        <p:txBody>
          <a:bodyPr/>
          <a:lstStyle>
            <a:lvl1pPr>
              <a:defRPr/>
            </a:lvl1pPr>
          </a:lstStyle>
          <a:p>
            <a:pPr>
              <a:defRPr/>
            </a:pPr>
            <a:endParaRPr altLang="en-US">
              <a:solidFill>
                <a:prstClr val="black"/>
              </a:solidFill>
            </a:endParaRPr>
          </a:p>
        </p:txBody>
      </p:sp>
      <p:sp>
        <p:nvSpPr>
          <p:cNvPr id="13" name="投影片編號版面配置區 6"/>
          <p:cNvSpPr>
            <a:spLocks noGrp="1"/>
          </p:cNvSpPr>
          <p:nvPr>
            <p:ph type="sldNum" sz="quarter" idx="19"/>
          </p:nvPr>
        </p:nvSpPr>
        <p:spPr/>
        <p:txBody>
          <a:bodyPr/>
          <a:lstStyle>
            <a:lvl1pPr>
              <a:defRPr/>
            </a:lvl1pPr>
          </a:lstStyle>
          <a:p>
            <a:pPr>
              <a:defRPr/>
            </a:pPr>
            <a:fld id="{DF9F2FAD-D9FD-45A3-B067-CEC6CF3AE256}"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10463146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含標題的四張圖片">
    <p:spTree>
      <p:nvGrpSpPr>
        <p:cNvPr id="1" name=""/>
        <p:cNvGrpSpPr/>
        <p:nvPr/>
      </p:nvGrpSpPr>
      <p:grpSpPr>
        <a:xfrm>
          <a:off x="0" y="0"/>
          <a:ext cx="0" cy="0"/>
          <a:chOff x="0" y="0"/>
          <a:chExt cx="0" cy="0"/>
        </a:xfrm>
      </p:grpSpPr>
      <p:sp>
        <p:nvSpPr>
          <p:cNvPr id="8" name="手繪多邊形 6"/>
          <p:cNvSpPr>
            <a:spLocks/>
          </p:cNvSpPr>
          <p:nvPr/>
        </p:nvSpPr>
        <p:spPr bwMode="auto">
          <a:xfrm>
            <a:off x="915988" y="457200"/>
            <a:ext cx="2420937"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9" name="手繪多邊形 6"/>
          <p:cNvSpPr>
            <a:spLocks/>
          </p:cNvSpPr>
          <p:nvPr/>
        </p:nvSpPr>
        <p:spPr bwMode="auto">
          <a:xfrm>
            <a:off x="3544888" y="457200"/>
            <a:ext cx="2420937"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2" name="手繪多邊形 6"/>
          <p:cNvSpPr>
            <a:spLocks/>
          </p:cNvSpPr>
          <p:nvPr/>
        </p:nvSpPr>
        <p:spPr bwMode="auto">
          <a:xfrm>
            <a:off x="3173413" y="3248025"/>
            <a:ext cx="2420937"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3" name="手繪多邊形 6"/>
          <p:cNvSpPr>
            <a:spLocks/>
          </p:cNvSpPr>
          <p:nvPr/>
        </p:nvSpPr>
        <p:spPr bwMode="auto">
          <a:xfrm>
            <a:off x="5794375" y="3248025"/>
            <a:ext cx="2422525" cy="2632075"/>
          </a:xfrm>
          <a:custGeom>
            <a:avLst/>
            <a:gdLst>
              <a:gd name="T0" fmla="*/ 2147483647 w 5412"/>
              <a:gd name="T1" fmla="*/ 2147483647 h 4454"/>
              <a:gd name="T2" fmla="*/ 2147483647 w 5412"/>
              <a:gd name="T3" fmla="*/ 2147483647 h 4454"/>
              <a:gd name="T4" fmla="*/ 2147483647 w 5412"/>
              <a:gd name="T5" fmla="*/ 2147483647 h 4454"/>
              <a:gd name="T6" fmla="*/ 2147483647 w 5412"/>
              <a:gd name="T7" fmla="*/ 2147483647 h 4454"/>
              <a:gd name="T8" fmla="*/ 2147483647 w 5412"/>
              <a:gd name="T9" fmla="*/ 2147483647 h 4454"/>
              <a:gd name="T10" fmla="*/ 2147483647 w 5412"/>
              <a:gd name="T11" fmla="*/ 2147483647 h 4454"/>
              <a:gd name="T12" fmla="*/ 2147483647 w 5412"/>
              <a:gd name="T13" fmla="*/ 2147483647 h 4454"/>
              <a:gd name="T14" fmla="*/ 2147483647 w 5412"/>
              <a:gd name="T15" fmla="*/ 2147483647 h 4454"/>
              <a:gd name="T16" fmla="*/ 2147483647 w 5412"/>
              <a:gd name="T17" fmla="*/ 2147483647 h 4454"/>
              <a:gd name="T18" fmla="*/ 2147483647 w 5412"/>
              <a:gd name="T19" fmla="*/ 2147483647 h 4454"/>
              <a:gd name="T20" fmla="*/ 2147483647 w 5412"/>
              <a:gd name="T21" fmla="*/ 2147483647 h 4454"/>
              <a:gd name="T22" fmla="*/ 2147483647 w 5412"/>
              <a:gd name="T23" fmla="*/ 2147483647 h 4454"/>
              <a:gd name="T24" fmla="*/ 2147483647 w 5412"/>
              <a:gd name="T25" fmla="*/ 2147483647 h 4454"/>
              <a:gd name="T26" fmla="*/ 2147483647 w 5412"/>
              <a:gd name="T27" fmla="*/ 2147483647 h 4454"/>
              <a:gd name="T28" fmla="*/ 2147483647 w 5412"/>
              <a:gd name="T29" fmla="*/ 2147483647 h 4454"/>
              <a:gd name="T30" fmla="*/ 2147483647 w 5412"/>
              <a:gd name="T31" fmla="*/ 2147483647 h 4454"/>
              <a:gd name="T32" fmla="*/ 2147483647 w 5412"/>
              <a:gd name="T33" fmla="*/ 2147483647 h 4454"/>
              <a:gd name="T34" fmla="*/ 2147483647 w 5412"/>
              <a:gd name="T35" fmla="*/ 2147483647 h 4454"/>
              <a:gd name="T36" fmla="*/ 2147483647 w 5412"/>
              <a:gd name="T37" fmla="*/ 2147483647 h 4454"/>
              <a:gd name="T38" fmla="*/ 2147483647 w 5412"/>
              <a:gd name="T39" fmla="*/ 2147483647 h 4454"/>
              <a:gd name="T40" fmla="*/ 2147483647 w 5412"/>
              <a:gd name="T41" fmla="*/ 2147483647 h 4454"/>
              <a:gd name="T42" fmla="*/ 2147483647 w 5412"/>
              <a:gd name="T43" fmla="*/ 2147483647 h 4454"/>
              <a:gd name="T44" fmla="*/ 2147483647 w 5412"/>
              <a:gd name="T45" fmla="*/ 2147483647 h 4454"/>
              <a:gd name="T46" fmla="*/ 2147483647 w 5412"/>
              <a:gd name="T47" fmla="*/ 2147483647 h 4454"/>
              <a:gd name="T48" fmla="*/ 2147483647 w 5412"/>
              <a:gd name="T49" fmla="*/ 2147483647 h 4454"/>
              <a:gd name="T50" fmla="*/ 2147483647 w 5412"/>
              <a:gd name="T51" fmla="*/ 2147483647 h 4454"/>
              <a:gd name="T52" fmla="*/ 2147483647 w 5412"/>
              <a:gd name="T53" fmla="*/ 2147483647 h 4454"/>
              <a:gd name="T54" fmla="*/ 2147483647 w 5412"/>
              <a:gd name="T55" fmla="*/ 2147483647 h 4454"/>
              <a:gd name="T56" fmla="*/ 2147483647 w 5412"/>
              <a:gd name="T57" fmla="*/ 2147483647 h 4454"/>
              <a:gd name="T58" fmla="*/ 2147483647 w 5412"/>
              <a:gd name="T59" fmla="*/ 2147483647 h 4454"/>
              <a:gd name="T60" fmla="*/ 2147483647 w 5412"/>
              <a:gd name="T61" fmla="*/ 2147483647 h 4454"/>
              <a:gd name="T62" fmla="*/ 2147483647 w 5412"/>
              <a:gd name="T63" fmla="*/ 2147483647 h 4454"/>
              <a:gd name="T64" fmla="*/ 2147483647 w 5412"/>
              <a:gd name="T65" fmla="*/ 2147483647 h 4454"/>
              <a:gd name="T66" fmla="*/ 2147483647 w 5412"/>
              <a:gd name="T67" fmla="*/ 2147483647 h 4454"/>
              <a:gd name="T68" fmla="*/ 2147483647 w 5412"/>
              <a:gd name="T69" fmla="*/ 2147483647 h 4454"/>
              <a:gd name="T70" fmla="*/ 2147483647 w 5412"/>
              <a:gd name="T71" fmla="*/ 2147483647 h 4454"/>
              <a:gd name="T72" fmla="*/ 2147483647 w 5412"/>
              <a:gd name="T73" fmla="*/ 2147483647 h 4454"/>
              <a:gd name="T74" fmla="*/ 2147483647 w 5412"/>
              <a:gd name="T75" fmla="*/ 2147483647 h 4454"/>
              <a:gd name="T76" fmla="*/ 2147483647 w 5412"/>
              <a:gd name="T77" fmla="*/ 2147483647 h 4454"/>
              <a:gd name="T78" fmla="*/ 2147483647 w 5412"/>
              <a:gd name="T79" fmla="*/ 2147483647 h 4454"/>
              <a:gd name="T80" fmla="*/ 2147483647 w 5412"/>
              <a:gd name="T81" fmla="*/ 2147483647 h 4454"/>
              <a:gd name="T82" fmla="*/ 2147483647 w 5412"/>
              <a:gd name="T83" fmla="*/ 2147483647 h 4454"/>
              <a:gd name="T84" fmla="*/ 2147483647 w 5412"/>
              <a:gd name="T85" fmla="*/ 2147483647 h 4454"/>
              <a:gd name="T86" fmla="*/ 2147483647 w 5412"/>
              <a:gd name="T87" fmla="*/ 2147483647 h 4454"/>
              <a:gd name="T88" fmla="*/ 2147483647 w 5412"/>
              <a:gd name="T89" fmla="*/ 2147483647 h 4454"/>
              <a:gd name="T90" fmla="*/ 2147483647 w 5412"/>
              <a:gd name="T91" fmla="*/ 2147483647 h 4454"/>
              <a:gd name="T92" fmla="*/ 2147483647 w 5412"/>
              <a:gd name="T93" fmla="*/ 2147483647 h 4454"/>
              <a:gd name="T94" fmla="*/ 2147483647 w 5412"/>
              <a:gd name="T95" fmla="*/ 2147483647 h 4454"/>
              <a:gd name="T96" fmla="*/ 2147483647 w 5412"/>
              <a:gd name="T97" fmla="*/ 2147483647 h 4454"/>
              <a:gd name="T98" fmla="*/ 2147483647 w 5412"/>
              <a:gd name="T99" fmla="*/ 2147483647 h 4454"/>
              <a:gd name="T100" fmla="*/ 2147483647 w 5412"/>
              <a:gd name="T101" fmla="*/ 2147483647 h 4454"/>
              <a:gd name="T102" fmla="*/ 2147483647 w 5412"/>
              <a:gd name="T103" fmla="*/ 2147483647 h 44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4" name="文字版面配置區 3"/>
          <p:cNvSpPr>
            <a:spLocks noGrp="1"/>
          </p:cNvSpPr>
          <p:nvPr>
            <p:ph type="body" sz="half" idx="2"/>
          </p:nvPr>
        </p:nvSpPr>
        <p:spPr>
          <a:xfrm>
            <a:off x="971550" y="3962400"/>
            <a:ext cx="2057400" cy="1295400"/>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7" name="圖片版面配置區 16"/>
          <p:cNvSpPr>
            <a:spLocks noGrp="1"/>
          </p:cNvSpPr>
          <p:nvPr>
            <p:ph type="pic" idx="1"/>
          </p:nvPr>
        </p:nvSpPr>
        <p:spPr>
          <a:xfrm>
            <a:off x="978320" y="531070"/>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0" name="圖片版面配置區 9"/>
          <p:cNvSpPr>
            <a:spLocks noGrp="1"/>
          </p:cNvSpPr>
          <p:nvPr>
            <p:ph type="pic" idx="13"/>
          </p:nvPr>
        </p:nvSpPr>
        <p:spPr>
          <a:xfrm>
            <a:off x="3607220" y="531070"/>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1" name="文字版面配置區 3"/>
          <p:cNvSpPr>
            <a:spLocks noGrp="1"/>
          </p:cNvSpPr>
          <p:nvPr>
            <p:ph type="body" sz="half" idx="14"/>
          </p:nvPr>
        </p:nvSpPr>
        <p:spPr>
          <a:xfrm>
            <a:off x="6158559" y="1125494"/>
            <a:ext cx="2057400" cy="1295400"/>
          </a:xfrm>
        </p:spPr>
        <p:txBody>
          <a:bodyPr/>
          <a:lstStyle>
            <a:lvl1pPr marL="0" indent="0" latinLnBrk="0">
              <a:buNone/>
              <a:defRPr lang="zh-TW" sz="1600">
                <a:solidFill>
                  <a:schemeClr val="tx1">
                    <a:lumMod val="65000"/>
                    <a:lumOff val="35000"/>
                  </a:schemeClr>
                </a:solidFill>
              </a:defRPr>
            </a:lvl1pPr>
            <a:lvl2pPr marL="457178" indent="0" latinLnBrk="0">
              <a:buNone/>
              <a:defRPr lang="zh-TW" sz="1400"/>
            </a:lvl2pPr>
            <a:lvl3pPr marL="914354" indent="0" latinLnBrk="0">
              <a:buNone/>
              <a:defRPr lang="zh-TW" sz="1200"/>
            </a:lvl3pPr>
            <a:lvl4pPr marL="1371532" indent="0" latinLnBrk="0">
              <a:buNone/>
              <a:defRPr lang="zh-TW" sz="1000"/>
            </a:lvl4pPr>
            <a:lvl5pPr marL="1828709" indent="0" latinLnBrk="0">
              <a:buNone/>
              <a:defRPr lang="zh-TW" sz="1000"/>
            </a:lvl5pPr>
            <a:lvl6pPr marL="2285886" indent="0" latinLnBrk="0">
              <a:buNone/>
              <a:defRPr lang="zh-TW" sz="1000"/>
            </a:lvl6pPr>
            <a:lvl7pPr marL="2743062" indent="0" latinLnBrk="0">
              <a:buNone/>
              <a:defRPr lang="zh-TW" sz="1000"/>
            </a:lvl7pPr>
            <a:lvl8pPr marL="3200240" indent="0" latinLnBrk="0">
              <a:buNone/>
              <a:defRPr lang="zh-TW" sz="1000"/>
            </a:lvl8pPr>
            <a:lvl9pPr marL="3657418" indent="0" latinLnBrk="0">
              <a:buNone/>
              <a:defRPr lang="zh-TW" sz="1000"/>
            </a:lvl9pPr>
          </a:lstStyle>
          <a:p>
            <a:pPr lvl="0"/>
            <a:r>
              <a:rPr lang="zh-TW" altLang="en-US"/>
              <a:t>按一下以編輯母片文字樣式</a:t>
            </a:r>
          </a:p>
        </p:txBody>
      </p:sp>
      <p:sp>
        <p:nvSpPr>
          <p:cNvPr id="14" name="圖片版面配置區 13"/>
          <p:cNvSpPr>
            <a:spLocks noGrp="1"/>
          </p:cNvSpPr>
          <p:nvPr>
            <p:ph type="pic" idx="15"/>
          </p:nvPr>
        </p:nvSpPr>
        <p:spPr>
          <a:xfrm>
            <a:off x="3235745" y="3321895"/>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6" name="圖片版面配置區 15"/>
          <p:cNvSpPr>
            <a:spLocks noGrp="1"/>
          </p:cNvSpPr>
          <p:nvPr>
            <p:ph type="pic" idx="16"/>
          </p:nvPr>
        </p:nvSpPr>
        <p:spPr>
          <a:xfrm>
            <a:off x="5857501" y="3321895"/>
            <a:ext cx="2296165"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178" indent="0" latinLnBrk="0">
              <a:buNone/>
              <a:defRPr lang="zh-TW" sz="2800"/>
            </a:lvl2pPr>
            <a:lvl3pPr marL="914354" indent="0" latinLnBrk="0">
              <a:buNone/>
              <a:defRPr lang="zh-TW" sz="2400"/>
            </a:lvl3pPr>
            <a:lvl4pPr marL="1371532" indent="0" latinLnBrk="0">
              <a:buNone/>
              <a:defRPr lang="zh-TW" sz="2000"/>
            </a:lvl4pPr>
            <a:lvl5pPr marL="1828709" indent="0" latinLnBrk="0">
              <a:buNone/>
              <a:defRPr lang="zh-TW" sz="2000"/>
            </a:lvl5pPr>
            <a:lvl6pPr marL="2285886" indent="0" latinLnBrk="0">
              <a:buNone/>
              <a:defRPr lang="zh-TW" sz="2000"/>
            </a:lvl6pPr>
            <a:lvl7pPr marL="2743062" indent="0" latinLnBrk="0">
              <a:buNone/>
              <a:defRPr lang="zh-TW" sz="2000"/>
            </a:lvl7pPr>
            <a:lvl8pPr marL="3200240" indent="0" latinLnBrk="0">
              <a:buNone/>
              <a:defRPr lang="zh-TW" sz="2000"/>
            </a:lvl8pPr>
            <a:lvl9pPr marL="3657418" indent="0" latinLnBrk="0">
              <a:buNone/>
              <a:defRPr lang="zh-TW" sz="2000"/>
            </a:lvl9pPr>
          </a:lstStyle>
          <a:p>
            <a:pPr lvl="0"/>
            <a:r>
              <a:rPr lang="zh-TW" altLang="en-US" noProof="0"/>
              <a:t>按一下圖示以新增圖片</a:t>
            </a:r>
            <a:endParaRPr lang="zh-TW" noProof="0"/>
          </a:p>
        </p:txBody>
      </p:sp>
      <p:sp>
        <p:nvSpPr>
          <p:cNvPr id="15" name="日期版面配置區 4"/>
          <p:cNvSpPr>
            <a:spLocks noGrp="1"/>
          </p:cNvSpPr>
          <p:nvPr>
            <p:ph type="dt" sz="half" idx="17"/>
          </p:nvPr>
        </p:nvSpPr>
        <p:spPr/>
        <p:txBody>
          <a:bodyPr/>
          <a:lstStyle>
            <a:lvl1pPr>
              <a:defRPr/>
            </a:lvl1pPr>
          </a:lstStyle>
          <a:p>
            <a:pPr>
              <a:defRPr/>
            </a:pPr>
            <a:fld id="{59D9FFF2-CCD9-46CA-B37D-4226AC553D56}" type="datetimeFigureOut">
              <a:rPr lang="zh-TW" altLang="en-US">
                <a:solidFill>
                  <a:prstClr val="black"/>
                </a:solidFill>
              </a:rPr>
              <a:pPr>
                <a:defRPr/>
              </a:pPr>
              <a:t>2023/1/6</a:t>
            </a:fld>
            <a:endParaRPr altLang="en-US">
              <a:solidFill>
                <a:prstClr val="black"/>
              </a:solidFill>
            </a:endParaRPr>
          </a:p>
        </p:txBody>
      </p:sp>
      <p:sp>
        <p:nvSpPr>
          <p:cNvPr id="18" name="頁尾版面配置區 5"/>
          <p:cNvSpPr>
            <a:spLocks noGrp="1"/>
          </p:cNvSpPr>
          <p:nvPr>
            <p:ph type="ftr" sz="quarter" idx="18"/>
          </p:nvPr>
        </p:nvSpPr>
        <p:spPr/>
        <p:txBody>
          <a:bodyPr/>
          <a:lstStyle>
            <a:lvl1pPr>
              <a:defRPr/>
            </a:lvl1pPr>
          </a:lstStyle>
          <a:p>
            <a:pPr>
              <a:defRPr/>
            </a:pPr>
            <a:endParaRPr altLang="en-US">
              <a:solidFill>
                <a:prstClr val="black"/>
              </a:solidFill>
            </a:endParaRPr>
          </a:p>
        </p:txBody>
      </p:sp>
      <p:sp>
        <p:nvSpPr>
          <p:cNvPr id="19" name="投影片編號版面配置區 6"/>
          <p:cNvSpPr>
            <a:spLocks noGrp="1"/>
          </p:cNvSpPr>
          <p:nvPr>
            <p:ph type="sldNum" sz="quarter" idx="19"/>
          </p:nvPr>
        </p:nvSpPr>
        <p:spPr/>
        <p:txBody>
          <a:bodyPr/>
          <a:lstStyle>
            <a:lvl1pPr>
              <a:defRPr/>
            </a:lvl1pPr>
          </a:lstStyle>
          <a:p>
            <a:pPr>
              <a:defRPr/>
            </a:pPr>
            <a:fld id="{B2E5F518-3460-4411-9E79-B9A3F837C98A}"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6857165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lvl1pPr>
              <a:defRPr/>
            </a:lvl1pPr>
          </a:lstStyle>
          <a:p>
            <a:pPr>
              <a:defRPr/>
            </a:pPr>
            <a:fld id="{7C8E59A5-B28D-40F5-B60D-594F98732DB3}"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3FD89BE8-CCC1-4D76-8AFA-39F9076172C1}"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193343695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手繪多邊形 3"/>
          <p:cNvSpPr/>
          <p:nvPr/>
        </p:nvSpPr>
        <p:spPr bwMode="white">
          <a:xfrm>
            <a:off x="6059488" y="4779963"/>
            <a:ext cx="2390775" cy="2098675"/>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5" name="手繪多邊形 33"/>
          <p:cNvSpPr>
            <a:spLocks/>
          </p:cNvSpPr>
          <p:nvPr/>
        </p:nvSpPr>
        <p:spPr bwMode="auto">
          <a:xfrm>
            <a:off x="6935788" y="5484813"/>
            <a:ext cx="131762" cy="811212"/>
          </a:xfrm>
          <a:custGeom>
            <a:avLst/>
            <a:gdLst>
              <a:gd name="T0" fmla="*/ 0 w 176970"/>
              <a:gd name="T1" fmla="*/ 5616 h 1013194"/>
              <a:gd name="T2" fmla="*/ 59022 w 176970"/>
              <a:gd name="T3" fmla="*/ 267048 h 1013194"/>
              <a:gd name="T4" fmla="*/ 72636 w 176970"/>
              <a:gd name="T5" fmla="*/ 265059 h 1013194"/>
              <a:gd name="T6" fmla="*/ 12474 w 176970"/>
              <a:gd name="T7" fmla="*/ 1150 h 1013194"/>
              <a:gd name="T8" fmla="*/ 0 w 176970"/>
              <a:gd name="T9" fmla="*/ 5616 h 1013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970" h="1013194">
                <a:moveTo>
                  <a:pt x="0" y="21304"/>
                </a:moveTo>
                <a:cubicBezTo>
                  <a:pt x="1367" y="357218"/>
                  <a:pt x="75758" y="653500"/>
                  <a:pt x="143800" y="1013194"/>
                </a:cubicBezTo>
                <a:lnTo>
                  <a:pt x="176970" y="1005644"/>
                </a:lnTo>
                <a:cubicBezTo>
                  <a:pt x="85778" y="589975"/>
                  <a:pt x="42210" y="320949"/>
                  <a:pt x="30393" y="4362"/>
                </a:cubicBezTo>
                <a:cubicBezTo>
                  <a:pt x="20262" y="4725"/>
                  <a:pt x="2894" y="-13271"/>
                  <a:pt x="0" y="21304"/>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grpSp>
        <p:nvGrpSpPr>
          <p:cNvPr id="6" name="群組 34"/>
          <p:cNvGrpSpPr>
            <a:grpSpLocks/>
          </p:cNvGrpSpPr>
          <p:nvPr/>
        </p:nvGrpSpPr>
        <p:grpSpPr bwMode="auto">
          <a:xfrm rot="-1290963">
            <a:off x="6789738" y="5922963"/>
            <a:ext cx="433387" cy="198437"/>
            <a:chOff x="11572034" y="6157344"/>
            <a:chExt cx="478917" cy="163826"/>
          </a:xfrm>
        </p:grpSpPr>
        <p:sp>
          <p:nvSpPr>
            <p:cNvPr id="7" name="心形 4"/>
            <p:cNvSpPr/>
            <p:nvPr/>
          </p:nvSpPr>
          <p:spPr>
            <a:xfrm rot="15055303">
              <a:off x="11881974" y="6111309"/>
              <a:ext cx="127129" cy="205250"/>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心形 4"/>
            <p:cNvSpPr/>
            <p:nvPr/>
          </p:nvSpPr>
          <p:spPr>
            <a:xfrm rot="7354892" flipH="1">
              <a:off x="11607589" y="6122942"/>
              <a:ext cx="127130" cy="203496"/>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手繪多邊形 8"/>
            <p:cNvSpPr/>
            <p:nvPr/>
          </p:nvSpPr>
          <p:spPr>
            <a:xfrm>
              <a:off x="11730996" y="6238846"/>
              <a:ext cx="57892" cy="74705"/>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手繪多邊形 9"/>
            <p:cNvSpPr/>
            <p:nvPr/>
          </p:nvSpPr>
          <p:spPr>
            <a:xfrm rot="944818" flipH="1">
              <a:off x="11802831" y="6224994"/>
              <a:ext cx="59645" cy="73394"/>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1" name="手繪多邊形 22"/>
          <p:cNvSpPr>
            <a:spLocks/>
          </p:cNvSpPr>
          <p:nvPr/>
        </p:nvSpPr>
        <p:spPr bwMode="auto">
          <a:xfrm rot="400626" flipH="1">
            <a:off x="7488238" y="5613400"/>
            <a:ext cx="152400" cy="938213"/>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2" name="手繪多邊形 11"/>
          <p:cNvSpPr/>
          <p:nvPr/>
        </p:nvSpPr>
        <p:spPr bwMode="white">
          <a:xfrm flipH="1">
            <a:off x="0" y="2152650"/>
            <a:ext cx="3046413" cy="2925763"/>
          </a:xfrm>
          <a:custGeom>
            <a:avLst/>
            <a:gdLst>
              <a:gd name="connsiteX0" fmla="*/ 1285609 w 4062160"/>
              <a:gd name="connsiteY0" fmla="*/ 356 h 2926297"/>
              <a:gd name="connsiteX1" fmla="*/ 477958 w 4062160"/>
              <a:gd name="connsiteY1" fmla="*/ 1133496 h 2926297"/>
              <a:gd name="connsiteX2" fmla="*/ 1549662 w 4062160"/>
              <a:gd name="connsiteY2" fmla="*/ 2458514 h 2926297"/>
              <a:gd name="connsiteX3" fmla="*/ 3069534 w 4062160"/>
              <a:gd name="connsiteY3" fmla="*/ 2575427 h 2926297"/>
              <a:gd name="connsiteX4" fmla="*/ 4019228 w 4062160"/>
              <a:gd name="connsiteY4" fmla="*/ 2446007 h 2926297"/>
              <a:gd name="connsiteX5" fmla="*/ 4062160 w 4062160"/>
              <a:gd name="connsiteY5" fmla="*/ 2395425 h 2926297"/>
              <a:gd name="connsiteX6" fmla="*/ 4062160 w 4062160"/>
              <a:gd name="connsiteY6" fmla="*/ 1106717 h 2926297"/>
              <a:gd name="connsiteX7" fmla="*/ 4006875 w 4062160"/>
              <a:gd name="connsiteY7" fmla="*/ 1065182 h 2926297"/>
              <a:gd name="connsiteX8" fmla="*/ 3654100 w 4062160"/>
              <a:gd name="connsiteY8" fmla="*/ 958126 h 2926297"/>
              <a:gd name="connsiteX9" fmla="*/ 1919888 w 4062160"/>
              <a:gd name="connsiteY9" fmla="*/ 373559 h 2926297"/>
              <a:gd name="connsiteX10" fmla="*/ 1285609 w 4062160"/>
              <a:gd name="connsiteY10" fmla="*/ 356 h 29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160" h="2926297">
                <a:moveTo>
                  <a:pt x="1285609" y="356"/>
                </a:moveTo>
                <a:cubicBezTo>
                  <a:pt x="691741" y="16578"/>
                  <a:pt x="4622" y="584247"/>
                  <a:pt x="477958" y="1133496"/>
                </a:cubicBezTo>
                <a:cubicBezTo>
                  <a:pt x="-684679" y="1789510"/>
                  <a:pt x="510434" y="3244431"/>
                  <a:pt x="1549662" y="2458514"/>
                </a:cubicBezTo>
                <a:cubicBezTo>
                  <a:pt x="1861431" y="3140508"/>
                  <a:pt x="2796736" y="2984624"/>
                  <a:pt x="3069534" y="2575427"/>
                </a:cubicBezTo>
                <a:cubicBezTo>
                  <a:pt x="3483601" y="2740852"/>
                  <a:pt x="3806013" y="2650338"/>
                  <a:pt x="4019228" y="2446007"/>
                </a:cubicBezTo>
                <a:lnTo>
                  <a:pt x="4062160" y="2395425"/>
                </a:lnTo>
                <a:lnTo>
                  <a:pt x="4062160" y="1106717"/>
                </a:lnTo>
                <a:lnTo>
                  <a:pt x="4006875" y="1065182"/>
                </a:lnTo>
                <a:cubicBezTo>
                  <a:pt x="3912181" y="1003745"/>
                  <a:pt x="3794964" y="965027"/>
                  <a:pt x="3654100" y="958126"/>
                </a:cubicBezTo>
                <a:cubicBezTo>
                  <a:pt x="3735289" y="331340"/>
                  <a:pt x="2838955" y="-220751"/>
                  <a:pt x="1919888" y="373559"/>
                </a:cubicBezTo>
                <a:cubicBezTo>
                  <a:pt x="1806222" y="99544"/>
                  <a:pt x="1555549" y="-7018"/>
                  <a:pt x="1285609" y="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nvGrpSpPr>
          <p:cNvPr id="13" name="群組 12"/>
          <p:cNvGrpSpPr/>
          <p:nvPr/>
        </p:nvGrpSpPr>
        <p:grpSpPr bwMode="ltGray">
          <a:xfrm rot="1052519">
            <a:off x="3118334" y="5000681"/>
            <a:ext cx="394740" cy="1068532"/>
            <a:chOff x="4654532" y="4913149"/>
            <a:chExt cx="538090" cy="1092429"/>
          </a:xfrm>
          <a:solidFill>
            <a:schemeClr val="accent2"/>
          </a:solidFill>
        </p:grpSpPr>
        <p:sp>
          <p:nvSpPr>
            <p:cNvPr id="14" name="心形 31"/>
            <p:cNvSpPr/>
            <p:nvPr/>
          </p:nvSpPr>
          <p:spPr bwMode="ltGray">
            <a:xfrm rot="20672383">
              <a:off x="4654532" y="4913149"/>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手繪多邊形 14"/>
            <p:cNvSpPr/>
            <p:nvPr/>
          </p:nvSpPr>
          <p:spPr bwMode="ltGray">
            <a:xfrm rot="20672383">
              <a:off x="4946077" y="5068866"/>
              <a:ext cx="70793" cy="9367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102151 w 102152"/>
                <a:gd name="connsiteY0" fmla="*/ 0 h 2030530"/>
                <a:gd name="connsiteX1" fmla="*/ 25793 w 102152"/>
                <a:gd name="connsiteY1" fmla="*/ 2030530 h 2030530"/>
                <a:gd name="connsiteX0" fmla="*/ 191840 w 191841"/>
                <a:gd name="connsiteY0" fmla="*/ 0 h 2538412"/>
                <a:gd name="connsiteX1" fmla="*/ 15185 w 191841"/>
                <a:gd name="connsiteY1" fmla="*/ 2538411 h 2538412"/>
              </a:gdLst>
              <a:ahLst/>
              <a:cxnLst>
                <a:cxn ang="0">
                  <a:pos x="connsiteX0" y="connsiteY0"/>
                </a:cxn>
                <a:cxn ang="0">
                  <a:pos x="connsiteX1" y="connsiteY1"/>
                </a:cxn>
              </a:cxnLst>
              <a:rect l="l" t="t" r="r" b="b"/>
              <a:pathLst>
                <a:path w="191841" h="2538412">
                  <a:moveTo>
                    <a:pt x="191840" y="0"/>
                  </a:moveTo>
                  <a:cubicBezTo>
                    <a:pt x="130964" y="154041"/>
                    <a:pt x="-53764" y="2103026"/>
                    <a:pt x="15185" y="2538411"/>
                  </a:cubicBezTo>
                </a:path>
              </a:pathLst>
            </a:cu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 name="心形 31"/>
            <p:cNvSpPr/>
            <p:nvPr/>
          </p:nvSpPr>
          <p:spPr bwMode="ltGray">
            <a:xfrm rot="20440257">
              <a:off x="4717036" y="5175161"/>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7" name="心形 31"/>
            <p:cNvSpPr/>
            <p:nvPr/>
          </p:nvSpPr>
          <p:spPr bwMode="ltGray">
            <a:xfrm rot="20463811">
              <a:off x="4770307" y="5422232"/>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8" name="手繪多邊形 46"/>
          <p:cNvSpPr>
            <a:spLocks/>
          </p:cNvSpPr>
          <p:nvPr/>
        </p:nvSpPr>
        <p:spPr bwMode="auto">
          <a:xfrm rot="21350723">
            <a:off x="2886075" y="4146550"/>
            <a:ext cx="155575" cy="1785938"/>
          </a:xfrm>
          <a:custGeom>
            <a:avLst/>
            <a:gdLst>
              <a:gd name="T0" fmla="*/ 86420 w 197703"/>
              <a:gd name="T1" fmla="*/ 0 h 1367709"/>
              <a:gd name="T2" fmla="*/ 4116 w 197703"/>
              <a:gd name="T3" fmla="*/ 6745148 h 1367709"/>
              <a:gd name="T4" fmla="*/ 26289 w 197703"/>
              <a:gd name="T5" fmla="*/ 6776903 h 1367709"/>
              <a:gd name="T6" fmla="*/ 108482 w 197703"/>
              <a:gd name="T7" fmla="*/ 49893 h 1367709"/>
              <a:gd name="T8" fmla="*/ 86420 w 197703"/>
              <a:gd name="T9" fmla="*/ 0 h 1367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703" h="1367709">
                <a:moveTo>
                  <a:pt x="157496" y="0"/>
                </a:moveTo>
                <a:cubicBezTo>
                  <a:pt x="112024" y="225875"/>
                  <a:pt x="-34570" y="750075"/>
                  <a:pt x="7500" y="1361301"/>
                </a:cubicBezTo>
                <a:lnTo>
                  <a:pt x="47911" y="1367709"/>
                </a:lnTo>
                <a:cubicBezTo>
                  <a:pt x="13523" y="1097315"/>
                  <a:pt x="68448" y="539236"/>
                  <a:pt x="197703" y="10069"/>
                </a:cubicBezTo>
                <a:cubicBezTo>
                  <a:pt x="186871" y="8425"/>
                  <a:pt x="168328" y="1644"/>
                  <a:pt x="157496" y="0"/>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grpSp>
        <p:nvGrpSpPr>
          <p:cNvPr id="19" name="群組 47"/>
          <p:cNvGrpSpPr>
            <a:grpSpLocks/>
          </p:cNvGrpSpPr>
          <p:nvPr/>
        </p:nvGrpSpPr>
        <p:grpSpPr bwMode="auto">
          <a:xfrm rot="266621">
            <a:off x="1111250" y="3619500"/>
            <a:ext cx="787400" cy="2333625"/>
            <a:chOff x="438214" y="3736038"/>
            <a:chExt cx="1102141" cy="2312600"/>
          </a:xfrm>
        </p:grpSpPr>
        <p:sp>
          <p:nvSpPr>
            <p:cNvPr id="20" name="心形 31"/>
            <p:cNvSpPr/>
            <p:nvPr/>
          </p:nvSpPr>
          <p:spPr bwMode="ltGray">
            <a:xfrm rot="20624671">
              <a:off x="427433" y="3730022"/>
              <a:ext cx="839938" cy="470385"/>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1" name="手繪多邊形 20"/>
            <p:cNvSpPr/>
            <p:nvPr/>
          </p:nvSpPr>
          <p:spPr bwMode="ltGray">
            <a:xfrm rot="20624671">
              <a:off x="1129552" y="4065479"/>
              <a:ext cx="57774" cy="197436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2" name="心形 31"/>
            <p:cNvSpPr/>
            <p:nvPr/>
          </p:nvSpPr>
          <p:spPr bwMode="ltGray">
            <a:xfrm rot="20392545">
              <a:off x="549697" y="4255061"/>
              <a:ext cx="839938" cy="47038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3" name="心形 31"/>
            <p:cNvSpPr/>
            <p:nvPr/>
          </p:nvSpPr>
          <p:spPr bwMode="ltGray">
            <a:xfrm rot="20416099">
              <a:off x="697644" y="4729832"/>
              <a:ext cx="837715" cy="47038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4" name="手繪多邊形 22"/>
          <p:cNvSpPr>
            <a:spLocks/>
          </p:cNvSpPr>
          <p:nvPr/>
        </p:nvSpPr>
        <p:spPr bwMode="auto">
          <a:xfrm rot="20849931">
            <a:off x="703263" y="4465638"/>
            <a:ext cx="269875" cy="16637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5" name="手繪多邊形 7"/>
          <p:cNvSpPr>
            <a:spLocks noEditPoints="1"/>
          </p:cNvSpPr>
          <p:nvPr/>
        </p:nvSpPr>
        <p:spPr bwMode="auto">
          <a:xfrm rot="664601" flipH="1">
            <a:off x="818342" y="2243838"/>
            <a:ext cx="986795"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26" name="手繪多邊形 7"/>
          <p:cNvSpPr>
            <a:spLocks noEditPoints="1"/>
          </p:cNvSpPr>
          <p:nvPr/>
        </p:nvSpPr>
        <p:spPr bwMode="auto">
          <a:xfrm rot="664601" flipH="1">
            <a:off x="817563" y="2243138"/>
            <a:ext cx="987425" cy="127635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27" name="手繪多邊形 7"/>
          <p:cNvSpPr>
            <a:spLocks noEditPoints="1"/>
          </p:cNvSpPr>
          <p:nvPr/>
        </p:nvSpPr>
        <p:spPr bwMode="auto">
          <a:xfrm rot="1632987" flipH="1">
            <a:off x="2588469" y="3058611"/>
            <a:ext cx="842225"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28" name="手繪多邊形 7"/>
          <p:cNvSpPr>
            <a:spLocks noEditPoints="1"/>
          </p:cNvSpPr>
          <p:nvPr/>
        </p:nvSpPr>
        <p:spPr bwMode="auto">
          <a:xfrm rot="1632987" flipH="1">
            <a:off x="2589213" y="3059113"/>
            <a:ext cx="841375" cy="108902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29" name="手繪多邊形 7"/>
          <p:cNvSpPr>
            <a:spLocks noEditPoints="1"/>
          </p:cNvSpPr>
          <p:nvPr/>
        </p:nvSpPr>
        <p:spPr bwMode="auto">
          <a:xfrm rot="966423" flipH="1">
            <a:off x="6598720" y="4681673"/>
            <a:ext cx="626666"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30" name="手繪多邊形 7"/>
          <p:cNvSpPr>
            <a:spLocks noEditPoints="1"/>
          </p:cNvSpPr>
          <p:nvPr/>
        </p:nvSpPr>
        <p:spPr bwMode="auto">
          <a:xfrm rot="966423" flipH="1">
            <a:off x="6599238" y="4681538"/>
            <a:ext cx="627062" cy="811212"/>
          </a:xfrm>
          <a:custGeom>
            <a:avLst/>
            <a:gdLst>
              <a:gd name="T0" fmla="*/ 2147483647 w 199"/>
              <a:gd name="T1" fmla="*/ 2147483647 h 192"/>
              <a:gd name="T2" fmla="*/ 2147483647 w 199"/>
              <a:gd name="T3" fmla="*/ 2147483647 h 192"/>
              <a:gd name="T4" fmla="*/ 2147483647 w 199"/>
              <a:gd name="T5" fmla="*/ 2147483647 h 192"/>
              <a:gd name="T6" fmla="*/ 2147483647 w 199"/>
              <a:gd name="T7" fmla="*/ 2147483647 h 192"/>
              <a:gd name="T8" fmla="*/ 2147483647 w 199"/>
              <a:gd name="T9" fmla="*/ 2147483647 h 192"/>
              <a:gd name="T10" fmla="*/ 2147483647 w 199"/>
              <a:gd name="T11" fmla="*/ 2147483647 h 192"/>
              <a:gd name="T12" fmla="*/ 2147483647 w 199"/>
              <a:gd name="T13" fmla="*/ 2147483647 h 192"/>
              <a:gd name="T14" fmla="*/ 2147483647 w 199"/>
              <a:gd name="T15" fmla="*/ 2147483647 h 192"/>
              <a:gd name="T16" fmla="*/ 2147483647 w 199"/>
              <a:gd name="T17" fmla="*/ 2147483647 h 192"/>
              <a:gd name="T18" fmla="*/ 2147483647 w 199"/>
              <a:gd name="T19" fmla="*/ 2147483647 h 192"/>
              <a:gd name="T20" fmla="*/ 2147483647 w 199"/>
              <a:gd name="T21" fmla="*/ 2147483647 h 192"/>
              <a:gd name="T22" fmla="*/ 2147483647 w 199"/>
              <a:gd name="T23" fmla="*/ 0 h 192"/>
              <a:gd name="T24" fmla="*/ 2147483647 w 199"/>
              <a:gd name="T25" fmla="*/ 2147483647 h 192"/>
              <a:gd name="T26" fmla="*/ 2147483647 w 199"/>
              <a:gd name="T27" fmla="*/ 2147483647 h 192"/>
              <a:gd name="T28" fmla="*/ 2147483647 w 199"/>
              <a:gd name="T29" fmla="*/ 2147483647 h 192"/>
              <a:gd name="T30" fmla="*/ 2147483647 w 199"/>
              <a:gd name="T31" fmla="*/ 2147483647 h 192"/>
              <a:gd name="T32" fmla="*/ 2147483647 w 199"/>
              <a:gd name="T33" fmla="*/ 2147483647 h 192"/>
              <a:gd name="T34" fmla="*/ 2147483647 w 199"/>
              <a:gd name="T35" fmla="*/ 2147483647 h 192"/>
              <a:gd name="T36" fmla="*/ 2147483647 w 199"/>
              <a:gd name="T37" fmla="*/ 2147483647 h 192"/>
              <a:gd name="T38" fmla="*/ 2147483647 w 199"/>
              <a:gd name="T39" fmla="*/ 2147483647 h 192"/>
              <a:gd name="T40" fmla="*/ 2147483647 w 199"/>
              <a:gd name="T41" fmla="*/ 2147483647 h 192"/>
              <a:gd name="T42" fmla="*/ 2147483647 w 199"/>
              <a:gd name="T43" fmla="*/ 2147483647 h 192"/>
              <a:gd name="T44" fmla="*/ 2147483647 w 199"/>
              <a:gd name="T45" fmla="*/ 2147483647 h 192"/>
              <a:gd name="T46" fmla="*/ 2147483647 w 199"/>
              <a:gd name="T47" fmla="*/ 2147483647 h 192"/>
              <a:gd name="T48" fmla="*/ 2147483647 w 199"/>
              <a:gd name="T49" fmla="*/ 2147483647 h 192"/>
              <a:gd name="T50" fmla="*/ 2147483647 w 199"/>
              <a:gd name="T51" fmla="*/ 2147483647 h 192"/>
              <a:gd name="T52" fmla="*/ 2147483647 w 199"/>
              <a:gd name="T53" fmla="*/ 2147483647 h 192"/>
              <a:gd name="T54" fmla="*/ 2147483647 w 199"/>
              <a:gd name="T55" fmla="*/ 0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31" name="手繪多邊形 22"/>
          <p:cNvSpPr>
            <a:spLocks/>
          </p:cNvSpPr>
          <p:nvPr/>
        </p:nvSpPr>
        <p:spPr bwMode="auto">
          <a:xfrm>
            <a:off x="7250113" y="5334000"/>
            <a:ext cx="153987" cy="965200"/>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5"/>
          </a:solidFill>
          <a:ln>
            <a:noFill/>
          </a:ln>
        </p:spPr>
        <p:txBody>
          <a:bodyPr/>
          <a:lstStyle/>
          <a:p>
            <a:pPr>
              <a:defRPr/>
            </a:pPr>
            <a:endParaRPr lang="zh-TW" altLang="en-US">
              <a:solidFill>
                <a:prstClr val="black"/>
              </a:solidFill>
            </a:endParaRPr>
          </a:p>
        </p:txBody>
      </p:sp>
      <p:grpSp>
        <p:nvGrpSpPr>
          <p:cNvPr id="32" name="群組 60"/>
          <p:cNvGrpSpPr>
            <a:grpSpLocks/>
          </p:cNvGrpSpPr>
          <p:nvPr/>
        </p:nvGrpSpPr>
        <p:grpSpPr bwMode="auto">
          <a:xfrm rot="20939549" flipH="1">
            <a:off x="8442325" y="5792788"/>
            <a:ext cx="339725" cy="898525"/>
            <a:chOff x="468143" y="3850559"/>
            <a:chExt cx="1110029" cy="2198079"/>
          </a:xfrm>
        </p:grpSpPr>
        <p:sp>
          <p:nvSpPr>
            <p:cNvPr id="33" name="心形 31"/>
            <p:cNvSpPr/>
            <p:nvPr/>
          </p:nvSpPr>
          <p:spPr bwMode="ltGray">
            <a:xfrm rot="20624671">
              <a:off x="478579" y="3829124"/>
              <a:ext cx="835114" cy="46990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4" name="手繪多邊形 33"/>
            <p:cNvSpPr/>
            <p:nvPr/>
          </p:nvSpPr>
          <p:spPr bwMode="ltGray">
            <a:xfrm rot="20624671">
              <a:off x="1136873" y="4052864"/>
              <a:ext cx="62245" cy="1972834"/>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5" name="心形 31"/>
            <p:cNvSpPr/>
            <p:nvPr/>
          </p:nvSpPr>
          <p:spPr bwMode="ltGray">
            <a:xfrm rot="20392545">
              <a:off x="597812" y="4369222"/>
              <a:ext cx="840302" cy="469909"/>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6" name="心形 31"/>
            <p:cNvSpPr/>
            <p:nvPr/>
          </p:nvSpPr>
          <p:spPr bwMode="ltGray">
            <a:xfrm rot="20416099">
              <a:off x="743017" y="4846949"/>
              <a:ext cx="835114" cy="469909"/>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37" name="手繪多邊形 7"/>
          <p:cNvSpPr>
            <a:spLocks noEditPoints="1"/>
          </p:cNvSpPr>
          <p:nvPr/>
        </p:nvSpPr>
        <p:spPr bwMode="auto">
          <a:xfrm rot="20039175">
            <a:off x="8313970" y="5000897"/>
            <a:ext cx="555506"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5"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38" name="手繪多邊形 7"/>
          <p:cNvSpPr>
            <a:spLocks noEditPoints="1"/>
          </p:cNvSpPr>
          <p:nvPr/>
        </p:nvSpPr>
        <p:spPr bwMode="auto">
          <a:xfrm rot="20039175">
            <a:off x="8313738" y="5000625"/>
            <a:ext cx="555625" cy="719138"/>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39" name="手繪多邊形 38"/>
          <p:cNvSpPr/>
          <p:nvPr/>
        </p:nvSpPr>
        <p:spPr>
          <a:xfrm flipH="1">
            <a:off x="5871562" y="6271978"/>
            <a:ext cx="3272438" cy="586022"/>
          </a:xfrm>
          <a:custGeom>
            <a:avLst/>
            <a:gdLst>
              <a:gd name="connsiteX0" fmla="*/ 2609398 w 4292945"/>
              <a:gd name="connsiteY0" fmla="*/ 1127 h 586022"/>
              <a:gd name="connsiteX1" fmla="*/ 54085 w 4292945"/>
              <a:gd name="connsiteY1" fmla="*/ 496906 h 586022"/>
              <a:gd name="connsiteX2" fmla="*/ 0 w 4292945"/>
              <a:gd name="connsiteY2" fmla="*/ 522127 h 586022"/>
              <a:gd name="connsiteX3" fmla="*/ 0 w 4292945"/>
              <a:gd name="connsiteY3" fmla="*/ 586022 h 586022"/>
              <a:gd name="connsiteX4" fmla="*/ 4248386 w 4292945"/>
              <a:gd name="connsiteY4" fmla="*/ 586022 h 586022"/>
              <a:gd name="connsiteX5" fmla="*/ 4285437 w 4292945"/>
              <a:gd name="connsiteY5" fmla="*/ 503727 h 586022"/>
              <a:gd name="connsiteX6" fmla="*/ 4180500 w 4292945"/>
              <a:gd name="connsiteY6" fmla="*/ 265976 h 586022"/>
              <a:gd name="connsiteX7" fmla="*/ 2609398 w 4292945"/>
              <a:gd name="connsiteY7" fmla="*/ 1127 h 586022"/>
              <a:gd name="connsiteX0" fmla="*/ 2609398 w 4363251"/>
              <a:gd name="connsiteY0" fmla="*/ 1127 h 586022"/>
              <a:gd name="connsiteX1" fmla="*/ 54085 w 4363251"/>
              <a:gd name="connsiteY1" fmla="*/ 496906 h 586022"/>
              <a:gd name="connsiteX2" fmla="*/ 0 w 4363251"/>
              <a:gd name="connsiteY2" fmla="*/ 522127 h 586022"/>
              <a:gd name="connsiteX3" fmla="*/ 0 w 4363251"/>
              <a:gd name="connsiteY3" fmla="*/ 586022 h 586022"/>
              <a:gd name="connsiteX4" fmla="*/ 4248386 w 4363251"/>
              <a:gd name="connsiteY4" fmla="*/ 586022 h 586022"/>
              <a:gd name="connsiteX5" fmla="*/ 4285437 w 4363251"/>
              <a:gd name="connsiteY5" fmla="*/ 503727 h 586022"/>
              <a:gd name="connsiteX6" fmla="*/ 4323375 w 4363251"/>
              <a:gd name="connsiteY6" fmla="*/ 265976 h 586022"/>
              <a:gd name="connsiteX7" fmla="*/ 2609398 w 4363251"/>
              <a:gd name="connsiteY7" fmla="*/ 1127 h 5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3251" h="586022">
                <a:moveTo>
                  <a:pt x="2609398" y="1127"/>
                </a:moveTo>
                <a:cubicBezTo>
                  <a:pt x="1792221" y="15641"/>
                  <a:pt x="825621" y="170846"/>
                  <a:pt x="54085" y="496906"/>
                </a:cubicBezTo>
                <a:lnTo>
                  <a:pt x="0" y="522127"/>
                </a:lnTo>
                <a:lnTo>
                  <a:pt x="0" y="586022"/>
                </a:lnTo>
                <a:lnTo>
                  <a:pt x="4248386" y="586022"/>
                </a:lnTo>
                <a:lnTo>
                  <a:pt x="4285437" y="503727"/>
                </a:lnTo>
                <a:cubicBezTo>
                  <a:pt x="4308559" y="404400"/>
                  <a:pt x="4422445" y="320534"/>
                  <a:pt x="4323375" y="265976"/>
                </a:cubicBezTo>
                <a:cubicBezTo>
                  <a:pt x="4067930" y="83447"/>
                  <a:pt x="3324427" y="-11572"/>
                  <a:pt x="2609398" y="112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40" name="手繪多邊形 39"/>
          <p:cNvSpPr/>
          <p:nvPr/>
        </p:nvSpPr>
        <p:spPr>
          <a:xfrm flipH="1">
            <a:off x="5894388" y="6454775"/>
            <a:ext cx="2109787" cy="403225"/>
          </a:xfrm>
          <a:custGeom>
            <a:avLst/>
            <a:gdLst>
              <a:gd name="connsiteX0" fmla="*/ 2665553 w 2813674"/>
              <a:gd name="connsiteY0" fmla="*/ 0 h 403958"/>
              <a:gd name="connsiteX1" fmla="*/ 237152 w 2813674"/>
              <a:gd name="connsiteY1" fmla="*/ 349931 h 403958"/>
              <a:gd name="connsiteX2" fmla="*/ 0 w 2813674"/>
              <a:gd name="connsiteY2" fmla="*/ 403958 h 403958"/>
              <a:gd name="connsiteX3" fmla="*/ 2788588 w 2813674"/>
              <a:gd name="connsiteY3" fmla="*/ 403958 h 403958"/>
              <a:gd name="connsiteX4" fmla="*/ 2790509 w 2813674"/>
              <a:gd name="connsiteY4" fmla="*/ 398595 h 403958"/>
              <a:gd name="connsiteX5" fmla="*/ 2665553 w 2813674"/>
              <a:gd name="connsiteY5" fmla="*/ 0 h 40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674" h="403958">
                <a:moveTo>
                  <a:pt x="2665553" y="0"/>
                </a:moveTo>
                <a:cubicBezTo>
                  <a:pt x="1993044" y="3176"/>
                  <a:pt x="1084294" y="164881"/>
                  <a:pt x="237152" y="349931"/>
                </a:cubicBezTo>
                <a:lnTo>
                  <a:pt x="0" y="403958"/>
                </a:lnTo>
                <a:lnTo>
                  <a:pt x="2788588" y="403958"/>
                </a:lnTo>
                <a:lnTo>
                  <a:pt x="2790509" y="398595"/>
                </a:lnTo>
                <a:cubicBezTo>
                  <a:pt x="2839475" y="209361"/>
                  <a:pt x="2816643" y="53298"/>
                  <a:pt x="2665553" y="0"/>
                </a:cubicBezTo>
                <a:close/>
              </a:path>
            </a:pathLst>
          </a:custGeom>
          <a:solidFill>
            <a:schemeClr val="bg2">
              <a:lumMod val="25000"/>
            </a:schemeClr>
          </a:solid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sp>
        <p:nvSpPr>
          <p:cNvPr id="41" name="手繪多邊形 40"/>
          <p:cNvSpPr/>
          <p:nvPr/>
        </p:nvSpPr>
        <p:spPr>
          <a:xfrm flipH="1">
            <a:off x="1" y="5903862"/>
            <a:ext cx="6876092" cy="954147"/>
          </a:xfrm>
          <a:custGeom>
            <a:avLst/>
            <a:gdLst>
              <a:gd name="connsiteX0" fmla="*/ 6200016 w 9168122"/>
              <a:gd name="connsiteY0" fmla="*/ 742 h 954147"/>
              <a:gd name="connsiteX1" fmla="*/ 69331 w 9168122"/>
              <a:gd name="connsiteY1" fmla="*/ 915697 h 954147"/>
              <a:gd name="connsiteX2" fmla="*/ 0 w 9168122"/>
              <a:gd name="connsiteY2" fmla="*/ 954147 h 954147"/>
              <a:gd name="connsiteX3" fmla="*/ 9168122 w 9168122"/>
              <a:gd name="connsiteY3" fmla="*/ 954147 h 954147"/>
              <a:gd name="connsiteX4" fmla="*/ 9168122 w 9168122"/>
              <a:gd name="connsiteY4" fmla="*/ 445610 h 954147"/>
              <a:gd name="connsiteX5" fmla="*/ 9098829 w 9168122"/>
              <a:gd name="connsiteY5" fmla="*/ 412514 h 954147"/>
              <a:gd name="connsiteX6" fmla="*/ 6200016 w 9168122"/>
              <a:gd name="connsiteY6" fmla="*/ 742 h 9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122" h="954147">
                <a:moveTo>
                  <a:pt x="6200016" y="742"/>
                </a:moveTo>
                <a:cubicBezTo>
                  <a:pt x="3908340" y="-19993"/>
                  <a:pt x="1196643" y="396644"/>
                  <a:pt x="69331" y="915697"/>
                </a:cubicBezTo>
                <a:lnTo>
                  <a:pt x="0" y="954147"/>
                </a:lnTo>
                <a:lnTo>
                  <a:pt x="9168122" y="954147"/>
                </a:lnTo>
                <a:lnTo>
                  <a:pt x="9168122" y="445610"/>
                </a:lnTo>
                <a:lnTo>
                  <a:pt x="9098829" y="412514"/>
                </a:lnTo>
                <a:cubicBezTo>
                  <a:pt x="8414059" y="133988"/>
                  <a:pt x="7360931" y="11246"/>
                  <a:pt x="6200016" y="742"/>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anchor="ctr"/>
          <a:lstStyle/>
          <a:p>
            <a:pPr algn="ctr" defTabSz="914354">
              <a:defRPr lang="zh-TW"/>
            </a:pPr>
            <a:endParaRPr lang="zh-TW" altLang="en-US" kern="0">
              <a:solidFill>
                <a:prstClr val="white"/>
              </a:solidFill>
              <a:latin typeface="Cambria"/>
            </a:endParaRPr>
          </a:p>
        </p:txBody>
      </p:sp>
      <p:grpSp>
        <p:nvGrpSpPr>
          <p:cNvPr id="42" name="群組 70"/>
          <p:cNvGrpSpPr>
            <a:grpSpLocks/>
          </p:cNvGrpSpPr>
          <p:nvPr/>
        </p:nvGrpSpPr>
        <p:grpSpPr bwMode="auto">
          <a:xfrm rot="359119" flipH="1">
            <a:off x="2649538" y="4467225"/>
            <a:ext cx="561975" cy="255588"/>
            <a:chOff x="11572034" y="6157344"/>
            <a:chExt cx="478917" cy="163826"/>
          </a:xfrm>
        </p:grpSpPr>
        <p:sp>
          <p:nvSpPr>
            <p:cNvPr id="43" name="心形 4"/>
            <p:cNvSpPr/>
            <p:nvPr/>
          </p:nvSpPr>
          <p:spPr>
            <a:xfrm rot="15055303">
              <a:off x="11892921" y="6115936"/>
              <a:ext cx="126176" cy="20293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4" name="心形 4"/>
            <p:cNvSpPr/>
            <p:nvPr/>
          </p:nvSpPr>
          <p:spPr>
            <a:xfrm rot="7354892" flipH="1">
              <a:off x="11612580" y="6126569"/>
              <a:ext cx="126176" cy="20293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5" name="手繪多邊形 44"/>
            <p:cNvSpPr/>
            <p:nvPr/>
          </p:nvSpPr>
          <p:spPr>
            <a:xfrm>
              <a:off x="11737849" y="6243674"/>
              <a:ext cx="59526" cy="7428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46" name="手繪多邊形 45"/>
            <p:cNvSpPr/>
            <p:nvPr/>
          </p:nvSpPr>
          <p:spPr>
            <a:xfrm rot="944818" flipH="1">
              <a:off x="11808086" y="6227727"/>
              <a:ext cx="59526" cy="74281"/>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400551" y="381000"/>
            <a:ext cx="4110038" cy="3048000"/>
          </a:xfrm>
        </p:spPr>
        <p:txBody>
          <a:bodyPr>
            <a:normAutofit/>
          </a:bodyPr>
          <a:lstStyle>
            <a:lvl1pPr latinLnBrk="0">
              <a:defRPr lang="zh-TW" sz="5200" b="1"/>
            </a:lvl1pPr>
          </a:lstStyle>
          <a:p>
            <a:r>
              <a:rPr lang="zh-TW" altLang="en-US"/>
              <a:t>按一下以編輯母片標題樣式</a:t>
            </a:r>
            <a:endParaRPr lang="zh-TW"/>
          </a:p>
        </p:txBody>
      </p:sp>
      <p:sp>
        <p:nvSpPr>
          <p:cNvPr id="3" name="文字版面配置區 2"/>
          <p:cNvSpPr>
            <a:spLocks noGrp="1"/>
          </p:cNvSpPr>
          <p:nvPr>
            <p:ph type="body" idx="1"/>
          </p:nvPr>
        </p:nvSpPr>
        <p:spPr>
          <a:xfrm>
            <a:off x="4400551" y="3581401"/>
            <a:ext cx="4110038" cy="762000"/>
          </a:xfrm>
        </p:spPr>
        <p:txBody>
          <a:bodyPr/>
          <a:lstStyle>
            <a:lvl1pPr marL="0" indent="0" latinLnBrk="0">
              <a:buNone/>
              <a:defRPr lang="zh-TW" sz="2400">
                <a:solidFill>
                  <a:schemeClr val="tx1">
                    <a:lumMod val="65000"/>
                    <a:lumOff val="35000"/>
                  </a:schemeClr>
                </a:solidFill>
              </a:defRPr>
            </a:lvl1pPr>
            <a:lvl2pPr marL="457178" indent="0" latinLnBrk="0">
              <a:buNone/>
              <a:defRPr lang="zh-TW" sz="2000">
                <a:solidFill>
                  <a:schemeClr val="tx1">
                    <a:tint val="75000"/>
                  </a:schemeClr>
                </a:solidFill>
              </a:defRPr>
            </a:lvl2pPr>
            <a:lvl3pPr marL="914354" indent="0" latinLnBrk="0">
              <a:buNone/>
              <a:defRPr lang="zh-TW" sz="1800">
                <a:solidFill>
                  <a:schemeClr val="tx1">
                    <a:tint val="75000"/>
                  </a:schemeClr>
                </a:solidFill>
              </a:defRPr>
            </a:lvl3pPr>
            <a:lvl4pPr marL="1371532" indent="0" latinLnBrk="0">
              <a:buNone/>
              <a:defRPr lang="zh-TW" sz="1600">
                <a:solidFill>
                  <a:schemeClr val="tx1">
                    <a:tint val="75000"/>
                  </a:schemeClr>
                </a:solidFill>
              </a:defRPr>
            </a:lvl4pPr>
            <a:lvl5pPr marL="1828709" indent="0" latinLnBrk="0">
              <a:buNone/>
              <a:defRPr lang="zh-TW" sz="1600">
                <a:solidFill>
                  <a:schemeClr val="tx1">
                    <a:tint val="75000"/>
                  </a:schemeClr>
                </a:solidFill>
              </a:defRPr>
            </a:lvl5pPr>
            <a:lvl6pPr marL="2285886" indent="0" latinLnBrk="0">
              <a:buNone/>
              <a:defRPr lang="zh-TW" sz="1600">
                <a:solidFill>
                  <a:schemeClr val="tx1">
                    <a:tint val="75000"/>
                  </a:schemeClr>
                </a:solidFill>
              </a:defRPr>
            </a:lvl6pPr>
            <a:lvl7pPr marL="2743062" indent="0" latinLnBrk="0">
              <a:buNone/>
              <a:defRPr lang="zh-TW" sz="1600">
                <a:solidFill>
                  <a:schemeClr val="tx1">
                    <a:tint val="75000"/>
                  </a:schemeClr>
                </a:solidFill>
              </a:defRPr>
            </a:lvl7pPr>
            <a:lvl8pPr marL="3200240" indent="0" latinLnBrk="0">
              <a:buNone/>
              <a:defRPr lang="zh-TW" sz="1600">
                <a:solidFill>
                  <a:schemeClr val="tx1">
                    <a:tint val="75000"/>
                  </a:schemeClr>
                </a:solidFill>
              </a:defRPr>
            </a:lvl8pPr>
            <a:lvl9pPr marL="3657418" indent="0" latinLnBrk="0">
              <a:buNone/>
              <a:defRPr lang="zh-TW" sz="16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392212313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lang="zh-TW" altLang="en-US"/>
              <a:t>按一下以編輯母片標題樣式</a:t>
            </a:r>
            <a:endParaRPr lang="zh-TW"/>
          </a:p>
        </p:txBody>
      </p:sp>
      <p:sp>
        <p:nvSpPr>
          <p:cNvPr id="3" name="內容版面配置區 2"/>
          <p:cNvSpPr>
            <a:spLocks noGrp="1"/>
          </p:cNvSpPr>
          <p:nvPr>
            <p:ph sz="half" idx="1"/>
          </p:nvPr>
        </p:nvSpPr>
        <p:spPr>
          <a:xfrm>
            <a:off x="914400" y="1904999"/>
            <a:ext cx="3429000" cy="4038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4800600" y="1904999"/>
            <a:ext cx="3429000" cy="40386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日期版面配置區 4"/>
          <p:cNvSpPr>
            <a:spLocks noGrp="1"/>
          </p:cNvSpPr>
          <p:nvPr>
            <p:ph type="dt" sz="half" idx="10"/>
          </p:nvPr>
        </p:nvSpPr>
        <p:spPr/>
        <p:txBody>
          <a:bodyPr/>
          <a:lstStyle>
            <a:lvl1pPr>
              <a:defRPr/>
            </a:lvl1pPr>
          </a:lstStyle>
          <a:p>
            <a:pPr>
              <a:defRPr/>
            </a:pPr>
            <a:fld id="{D7F7E1D7-010C-4AC8-A351-E419317A3681}" type="datetimeFigureOut">
              <a:rPr lang="zh-TW" altLang="en-US">
                <a:solidFill>
                  <a:prstClr val="black"/>
                </a:solidFill>
              </a:rPr>
              <a:pPr>
                <a:defRPr/>
              </a:pPr>
              <a:t>2023/1/6</a:t>
            </a:fld>
            <a:endParaRPr altLang="en-US">
              <a:solidFill>
                <a:prstClr val="black"/>
              </a:solidFill>
            </a:endParaRPr>
          </a:p>
        </p:txBody>
      </p:sp>
      <p:sp>
        <p:nvSpPr>
          <p:cNvPr id="6" name="頁尾版面配置區 5"/>
          <p:cNvSpPr>
            <a:spLocks noGrp="1"/>
          </p:cNvSpPr>
          <p:nvPr>
            <p:ph type="ftr" sz="quarter" idx="11"/>
          </p:nvPr>
        </p:nvSpPr>
        <p:spPr/>
        <p:txBody>
          <a:bodyPr/>
          <a:lstStyle>
            <a:lvl1pPr>
              <a:defRPr/>
            </a:lvl1pPr>
          </a:lstStyle>
          <a:p>
            <a:pPr>
              <a:defRPr/>
            </a:pPr>
            <a:endParaRPr altLang="en-US">
              <a:solidFill>
                <a:prstClr val="black"/>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AB99A224-807A-4E2D-8809-4E29CCD7FCF7}" type="slidenum">
              <a:rPr lang="en-US" altLang="zh-TW">
                <a:solidFill>
                  <a:prstClr val="black"/>
                </a:solidFill>
              </a:rPr>
              <a:pPr>
                <a:defRPr/>
              </a:pPr>
              <a:t>‹#›</a:t>
            </a:fld>
            <a:endParaRPr lang="zh-TW" altLang="zh-TW">
              <a:solidFill>
                <a:prstClr val="black"/>
              </a:solidFill>
            </a:endParaRPr>
          </a:p>
        </p:txBody>
      </p:sp>
    </p:spTree>
    <p:extLst>
      <p:ext uri="{BB962C8B-B14F-4D97-AF65-F5344CB8AC3E}">
        <p14:creationId xmlns:p14="http://schemas.microsoft.com/office/powerpoint/2010/main" val="20419122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21" Type="http://schemas.openxmlformats.org/officeDocument/2006/relationships/image" Target="../media/image5.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7" name="手繪多邊形 26"/>
          <p:cNvSpPr/>
          <p:nvPr userDrawn="1"/>
        </p:nvSpPr>
        <p:spPr bwMode="white">
          <a:xfrm rot="5188121">
            <a:off x="7432675" y="5073651"/>
            <a:ext cx="2154237" cy="1357312"/>
          </a:xfrm>
          <a:custGeom>
            <a:avLst/>
            <a:gdLst>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55040 w 2155040"/>
              <a:gd name="connsiteY5" fmla="*/ 1389474 h 1799604"/>
              <a:gd name="connsiteX6" fmla="*/ 2154712 w 2155040"/>
              <a:gd name="connsiteY6" fmla="*/ 1394798 h 1799604"/>
              <a:gd name="connsiteX7" fmla="*/ 2126657 w 2155040"/>
              <a:gd name="connsiteY7" fmla="*/ 1493853 h 1799604"/>
              <a:gd name="connsiteX8" fmla="*/ 1093797 w 2155040"/>
              <a:gd name="connsiteY8" fmla="*/ 1200294 h 1799604"/>
              <a:gd name="connsiteX9" fmla="*/ 2980 w 2155040"/>
              <a:gd name="connsiteY9" fmla="*/ 591891 h 1799604"/>
              <a:gd name="connsiteX0" fmla="*/ 2980 w 2212139"/>
              <a:gd name="connsiteY0" fmla="*/ 591891 h 1799604"/>
              <a:gd name="connsiteX1" fmla="*/ 264327 w 2212139"/>
              <a:gd name="connsiteY1" fmla="*/ 174767 h 1799604"/>
              <a:gd name="connsiteX2" fmla="*/ 167153 w 2212139"/>
              <a:gd name="connsiteY2" fmla="*/ 15546 h 1799604"/>
              <a:gd name="connsiteX3" fmla="*/ 163079 w 2212139"/>
              <a:gd name="connsiteY3" fmla="*/ 0 h 1799604"/>
              <a:gd name="connsiteX4" fmla="*/ 2155040 w 2212139"/>
              <a:gd name="connsiteY4" fmla="*/ 122926 h 1799604"/>
              <a:gd name="connsiteX5" fmla="*/ 2155040 w 2212139"/>
              <a:gd name="connsiteY5" fmla="*/ 1389474 h 1799604"/>
              <a:gd name="connsiteX6" fmla="*/ 2126657 w 2212139"/>
              <a:gd name="connsiteY6" fmla="*/ 1493853 h 1799604"/>
              <a:gd name="connsiteX7" fmla="*/ 1093797 w 2212139"/>
              <a:gd name="connsiteY7" fmla="*/ 1200294 h 1799604"/>
              <a:gd name="connsiteX8" fmla="*/ 2980 w 2212139"/>
              <a:gd name="connsiteY8" fmla="*/ 591891 h 1799604"/>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26657 w 2155040"/>
              <a:gd name="connsiteY5" fmla="*/ 1493853 h 1799604"/>
              <a:gd name="connsiteX6" fmla="*/ 1093797 w 2155040"/>
              <a:gd name="connsiteY6" fmla="*/ 1200294 h 1799604"/>
              <a:gd name="connsiteX7" fmla="*/ 2980 w 2155040"/>
              <a:gd name="connsiteY7" fmla="*/ 591891 h 1799604"/>
              <a:gd name="connsiteX0" fmla="*/ 2980 w 2155040"/>
              <a:gd name="connsiteY0" fmla="*/ 591891 h 1809820"/>
              <a:gd name="connsiteX1" fmla="*/ 264327 w 2155040"/>
              <a:gd name="connsiteY1" fmla="*/ 174767 h 1809820"/>
              <a:gd name="connsiteX2" fmla="*/ 167153 w 2155040"/>
              <a:gd name="connsiteY2" fmla="*/ 15546 h 1809820"/>
              <a:gd name="connsiteX3" fmla="*/ 163079 w 2155040"/>
              <a:gd name="connsiteY3" fmla="*/ 0 h 1809820"/>
              <a:gd name="connsiteX4" fmla="*/ 2155040 w 2155040"/>
              <a:gd name="connsiteY4" fmla="*/ 122926 h 1809820"/>
              <a:gd name="connsiteX5" fmla="*/ 2087456 w 2155040"/>
              <a:gd name="connsiteY5" fmla="*/ 1510520 h 1809820"/>
              <a:gd name="connsiteX6" fmla="*/ 1093797 w 2155040"/>
              <a:gd name="connsiteY6" fmla="*/ 1200294 h 1809820"/>
              <a:gd name="connsiteX7" fmla="*/ 2980 w 2155040"/>
              <a:gd name="connsiteY7" fmla="*/ 591891 h 180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040" h="1809820">
                <a:moveTo>
                  <a:pt x="2980" y="591891"/>
                </a:moveTo>
                <a:cubicBezTo>
                  <a:pt x="18927" y="429188"/>
                  <a:pt x="99680" y="276305"/>
                  <a:pt x="264327" y="174767"/>
                </a:cubicBezTo>
                <a:cubicBezTo>
                  <a:pt x="218534" y="121629"/>
                  <a:pt x="186774" y="68269"/>
                  <a:pt x="167153" y="15546"/>
                </a:cubicBezTo>
                <a:lnTo>
                  <a:pt x="163079" y="0"/>
                </a:lnTo>
                <a:lnTo>
                  <a:pt x="2155040" y="122926"/>
                </a:lnTo>
                <a:lnTo>
                  <a:pt x="2087456" y="1510520"/>
                </a:lnTo>
                <a:cubicBezTo>
                  <a:pt x="1888251" y="1977649"/>
                  <a:pt x="913558" y="1915442"/>
                  <a:pt x="1093797" y="1200294"/>
                </a:cubicBezTo>
                <a:cubicBezTo>
                  <a:pt x="490546" y="1656501"/>
                  <a:pt x="-44862" y="1080001"/>
                  <a:pt x="2980" y="591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27" name="手繪多邊形 16"/>
          <p:cNvSpPr>
            <a:spLocks/>
          </p:cNvSpPr>
          <p:nvPr userDrawn="1"/>
        </p:nvSpPr>
        <p:spPr bwMode="auto">
          <a:xfrm>
            <a:off x="8877300" y="5540375"/>
            <a:ext cx="168275" cy="1104900"/>
          </a:xfrm>
          <a:custGeom>
            <a:avLst/>
            <a:gdLst>
              <a:gd name="T0" fmla="*/ 2147483647 w 72"/>
              <a:gd name="T1" fmla="*/ 2147483647 h 353"/>
              <a:gd name="T2" fmla="*/ 2147483647 w 72"/>
              <a:gd name="T3" fmla="*/ 2147483647 h 353"/>
              <a:gd name="T4" fmla="*/ 2147483647 w 72"/>
              <a:gd name="T5" fmla="*/ 2147483647 h 353"/>
              <a:gd name="T6" fmla="*/ 2147483647 w 72"/>
              <a:gd name="T7" fmla="*/ 2147483647 h 353"/>
              <a:gd name="T8" fmla="*/ 2147483647 w 72"/>
              <a:gd name="T9" fmla="*/ 2147483647 h 353"/>
              <a:gd name="T10" fmla="*/ 2147483647 w 72"/>
              <a:gd name="T11" fmla="*/ 2147483647 h 353"/>
              <a:gd name="T12" fmla="*/ 2147483647 w 72"/>
              <a:gd name="T13" fmla="*/ 2147483647 h 353"/>
              <a:gd name="T14" fmla="*/ 2147483647 w 72"/>
              <a:gd name="T15" fmla="*/ 2147483647 h 353"/>
              <a:gd name="T16" fmla="*/ 2147483647 w 72"/>
              <a:gd name="T17" fmla="*/ 2147483647 h 353"/>
              <a:gd name="T18" fmla="*/ 2147483647 w 72"/>
              <a:gd name="T19" fmla="*/ 2147483647 h 353"/>
              <a:gd name="T20" fmla="*/ 2147483647 w 72"/>
              <a:gd name="T21" fmla="*/ 2147483647 h 353"/>
              <a:gd name="T22" fmla="*/ 2147483647 w 72"/>
              <a:gd name="T23" fmla="*/ 2147483647 h 353"/>
              <a:gd name="T24" fmla="*/ 2147483647 w 72"/>
              <a:gd name="T25" fmla="*/ 2147483647 h 353"/>
              <a:gd name="T26" fmla="*/ 2147483647 w 72"/>
              <a:gd name="T27" fmla="*/ 2147483647 h 353"/>
              <a:gd name="T28" fmla="*/ 0 w 72"/>
              <a:gd name="T29" fmla="*/ 2147483647 h 353"/>
              <a:gd name="T30" fmla="*/ 2147483647 w 72"/>
              <a:gd name="T31" fmla="*/ 2147483647 h 353"/>
              <a:gd name="T32" fmla="*/ 2147483647 w 72"/>
              <a:gd name="T33" fmla="*/ 2147483647 h 353"/>
              <a:gd name="T34" fmla="*/ 2147483647 w 72"/>
              <a:gd name="T35" fmla="*/ 2147483647 h 353"/>
              <a:gd name="T36" fmla="*/ 2147483647 w 72"/>
              <a:gd name="T37" fmla="*/ 2147483647 h 353"/>
              <a:gd name="T38" fmla="*/ 2147483647 w 72"/>
              <a:gd name="T39" fmla="*/ 2147483647 h 353"/>
              <a:gd name="T40" fmla="*/ 2147483647 w 72"/>
              <a:gd name="T41" fmla="*/ 2147483647 h 353"/>
              <a:gd name="T42" fmla="*/ 2147483647 w 72"/>
              <a:gd name="T43" fmla="*/ 2147483647 h 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353">
                <a:moveTo>
                  <a:pt x="37" y="128"/>
                </a:moveTo>
                <a:cubicBezTo>
                  <a:pt x="37" y="128"/>
                  <a:pt x="36" y="128"/>
                  <a:pt x="36" y="128"/>
                </a:cubicBezTo>
                <a:cubicBezTo>
                  <a:pt x="36" y="119"/>
                  <a:pt x="37" y="110"/>
                  <a:pt x="37" y="101"/>
                </a:cubicBezTo>
                <a:cubicBezTo>
                  <a:pt x="51" y="100"/>
                  <a:pt x="62" y="91"/>
                  <a:pt x="62" y="81"/>
                </a:cubicBezTo>
                <a:cubicBezTo>
                  <a:pt x="61" y="71"/>
                  <a:pt x="50" y="63"/>
                  <a:pt x="35" y="63"/>
                </a:cubicBezTo>
                <a:cubicBezTo>
                  <a:pt x="35" y="54"/>
                  <a:pt x="34" y="45"/>
                  <a:pt x="33" y="36"/>
                </a:cubicBezTo>
                <a:cubicBezTo>
                  <a:pt x="42" y="33"/>
                  <a:pt x="48" y="25"/>
                  <a:pt x="47" y="16"/>
                </a:cubicBezTo>
                <a:cubicBezTo>
                  <a:pt x="46" y="7"/>
                  <a:pt x="35" y="0"/>
                  <a:pt x="24" y="2"/>
                </a:cubicBezTo>
                <a:cubicBezTo>
                  <a:pt x="12" y="3"/>
                  <a:pt x="4" y="12"/>
                  <a:pt x="5" y="22"/>
                </a:cubicBezTo>
                <a:cubicBezTo>
                  <a:pt x="6" y="31"/>
                  <a:pt x="15" y="38"/>
                  <a:pt x="26" y="37"/>
                </a:cubicBezTo>
                <a:cubicBezTo>
                  <a:pt x="27" y="46"/>
                  <a:pt x="28" y="55"/>
                  <a:pt x="28" y="63"/>
                </a:cubicBezTo>
                <a:cubicBezTo>
                  <a:pt x="15" y="65"/>
                  <a:pt x="5" y="73"/>
                  <a:pt x="6" y="82"/>
                </a:cubicBezTo>
                <a:cubicBezTo>
                  <a:pt x="6" y="92"/>
                  <a:pt x="16" y="100"/>
                  <a:pt x="30" y="101"/>
                </a:cubicBezTo>
                <a:cubicBezTo>
                  <a:pt x="30" y="110"/>
                  <a:pt x="30" y="119"/>
                  <a:pt x="29" y="128"/>
                </a:cubicBezTo>
                <a:cubicBezTo>
                  <a:pt x="13" y="130"/>
                  <a:pt x="1" y="137"/>
                  <a:pt x="0" y="148"/>
                </a:cubicBezTo>
                <a:cubicBezTo>
                  <a:pt x="0" y="158"/>
                  <a:pt x="11" y="167"/>
                  <a:pt x="27" y="170"/>
                </a:cubicBezTo>
                <a:cubicBezTo>
                  <a:pt x="22" y="230"/>
                  <a:pt x="12" y="291"/>
                  <a:pt x="6" y="352"/>
                </a:cubicBezTo>
                <a:cubicBezTo>
                  <a:pt x="13" y="353"/>
                  <a:pt x="13" y="353"/>
                  <a:pt x="13" y="353"/>
                </a:cubicBezTo>
                <a:cubicBezTo>
                  <a:pt x="18" y="292"/>
                  <a:pt x="29" y="231"/>
                  <a:pt x="34" y="171"/>
                </a:cubicBezTo>
                <a:cubicBezTo>
                  <a:pt x="34" y="171"/>
                  <a:pt x="34" y="171"/>
                  <a:pt x="35" y="171"/>
                </a:cubicBezTo>
                <a:cubicBezTo>
                  <a:pt x="54" y="172"/>
                  <a:pt x="71" y="163"/>
                  <a:pt x="71" y="152"/>
                </a:cubicBezTo>
                <a:cubicBezTo>
                  <a:pt x="72" y="140"/>
                  <a:pt x="57" y="130"/>
                  <a:pt x="37" y="1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028" name="手繪多邊形 17"/>
          <p:cNvSpPr>
            <a:spLocks/>
          </p:cNvSpPr>
          <p:nvPr userDrawn="1"/>
        </p:nvSpPr>
        <p:spPr bwMode="auto">
          <a:xfrm>
            <a:off x="8682038" y="5545138"/>
            <a:ext cx="68262" cy="1008062"/>
          </a:xfrm>
          <a:custGeom>
            <a:avLst/>
            <a:gdLst>
              <a:gd name="T0" fmla="*/ 0 w 91245"/>
              <a:gd name="T1" fmla="*/ 15616 h 1007461"/>
              <a:gd name="T2" fmla="*/ 23776 w 91245"/>
              <a:gd name="T3" fmla="*/ 1010469 h 1007461"/>
              <a:gd name="T4" fmla="*/ 37355 w 91245"/>
              <a:gd name="T5" fmla="*/ 1006873 h 1007461"/>
              <a:gd name="T6" fmla="*/ 12443 w 91245"/>
              <a:gd name="T7" fmla="*/ 14526 h 1007461"/>
              <a:gd name="T8" fmla="*/ 0 w 91245"/>
              <a:gd name="T9" fmla="*/ 15616 h 1007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45" h="1007461">
                <a:moveTo>
                  <a:pt x="0" y="15571"/>
                </a:moveTo>
                <a:lnTo>
                  <a:pt x="58075" y="1007461"/>
                </a:lnTo>
                <a:lnTo>
                  <a:pt x="91245" y="1003875"/>
                </a:lnTo>
                <a:lnTo>
                  <a:pt x="30393" y="14481"/>
                </a:lnTo>
                <a:cubicBezTo>
                  <a:pt x="20262" y="14844"/>
                  <a:pt x="2894" y="-19004"/>
                  <a:pt x="0" y="15571"/>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9" name="手繪多邊形 5"/>
          <p:cNvSpPr>
            <a:spLocks noEditPoints="1"/>
          </p:cNvSpPr>
          <p:nvPr userDrawn="1"/>
        </p:nvSpPr>
        <p:spPr bwMode="auto">
          <a:xfrm flipH="1">
            <a:off x="8478773" y="5124451"/>
            <a:ext cx="413889"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1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032" name="手繪多邊形 5"/>
          <p:cNvSpPr>
            <a:spLocks noEditPoints="1"/>
          </p:cNvSpPr>
          <p:nvPr userDrawn="1"/>
        </p:nvSpPr>
        <p:spPr bwMode="auto">
          <a:xfrm flipH="1">
            <a:off x="8478838" y="5124450"/>
            <a:ext cx="414337" cy="450850"/>
          </a:xfrm>
          <a:custGeom>
            <a:avLst/>
            <a:gdLst>
              <a:gd name="T0" fmla="*/ 2147483647 w 244"/>
              <a:gd name="T1" fmla="*/ 2147483647 h 199"/>
              <a:gd name="T2" fmla="*/ 2147483647 w 244"/>
              <a:gd name="T3" fmla="*/ 2147483647 h 199"/>
              <a:gd name="T4" fmla="*/ 2147483647 w 244"/>
              <a:gd name="T5" fmla="*/ 2147483647 h 199"/>
              <a:gd name="T6" fmla="*/ 2147483647 w 244"/>
              <a:gd name="T7" fmla="*/ 2147483647 h 199"/>
              <a:gd name="T8" fmla="*/ 2147483647 w 244"/>
              <a:gd name="T9" fmla="*/ 2147483647 h 199"/>
              <a:gd name="T10" fmla="*/ 2147483647 w 244"/>
              <a:gd name="T11" fmla="*/ 2147483647 h 199"/>
              <a:gd name="T12" fmla="*/ 2147483647 w 244"/>
              <a:gd name="T13" fmla="*/ 2147483647 h 199"/>
              <a:gd name="T14" fmla="*/ 2147483647 w 244"/>
              <a:gd name="T15" fmla="*/ 2147483647 h 199"/>
              <a:gd name="T16" fmla="*/ 2147483647 w 244"/>
              <a:gd name="T17" fmla="*/ 2147483647 h 199"/>
              <a:gd name="T18" fmla="*/ 2147483647 w 244"/>
              <a:gd name="T19" fmla="*/ 2147483647 h 199"/>
              <a:gd name="T20" fmla="*/ 2147483647 w 244"/>
              <a:gd name="T21" fmla="*/ 2147483647 h 199"/>
              <a:gd name="T22" fmla="*/ 2147483647 w 244"/>
              <a:gd name="T23" fmla="*/ 0 h 199"/>
              <a:gd name="T24" fmla="*/ 2147483647 w 244"/>
              <a:gd name="T25" fmla="*/ 0 h 199"/>
              <a:gd name="T26" fmla="*/ 2147483647 w 244"/>
              <a:gd name="T27" fmla="*/ 2147483647 h 199"/>
              <a:gd name="T28" fmla="*/ 2147483647 w 244"/>
              <a:gd name="T29" fmla="*/ 2147483647 h 199"/>
              <a:gd name="T30" fmla="*/ 2147483647 w 244"/>
              <a:gd name="T31" fmla="*/ 2147483647 h 199"/>
              <a:gd name="T32" fmla="*/ 2147483647 w 244"/>
              <a:gd name="T33" fmla="*/ 2147483647 h 199"/>
              <a:gd name="T34" fmla="*/ 2147483647 w 244"/>
              <a:gd name="T35" fmla="*/ 2147483647 h 199"/>
              <a:gd name="T36" fmla="*/ 2147483647 w 244"/>
              <a:gd name="T37" fmla="*/ 2147483647 h 199"/>
              <a:gd name="T38" fmla="*/ 2147483647 w 244"/>
              <a:gd name="T39" fmla="*/ 2147483647 h 199"/>
              <a:gd name="T40" fmla="*/ 2147483647 w 244"/>
              <a:gd name="T41" fmla="*/ 2147483647 h 199"/>
              <a:gd name="T42" fmla="*/ 2147483647 w 244"/>
              <a:gd name="T43" fmla="*/ 2147483647 h 199"/>
              <a:gd name="T44" fmla="*/ 2147483647 w 244"/>
              <a:gd name="T45" fmla="*/ 2147483647 h 199"/>
              <a:gd name="T46" fmla="*/ 2147483647 w 244"/>
              <a:gd name="T47" fmla="*/ 2147483647 h 199"/>
              <a:gd name="T48" fmla="*/ 2147483647 w 244"/>
              <a:gd name="T49" fmla="*/ 2147483647 h 199"/>
              <a:gd name="T50" fmla="*/ 2147483647 w 244"/>
              <a:gd name="T51" fmla="*/ 2147483647 h 199"/>
              <a:gd name="T52" fmla="*/ 2147483647 w 244"/>
              <a:gd name="T53" fmla="*/ 0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4" name="手繪多邊形 23"/>
          <p:cNvSpPr/>
          <p:nvPr userDrawn="1"/>
        </p:nvSpPr>
        <p:spPr bwMode="white">
          <a:xfrm>
            <a:off x="0" y="3816350"/>
            <a:ext cx="1230313" cy="1751013"/>
          </a:xfrm>
          <a:custGeom>
            <a:avLst/>
            <a:gdLst>
              <a:gd name="connsiteX0" fmla="*/ 0 w 1639369"/>
              <a:gd name="connsiteY0" fmla="*/ 0 h 1750780"/>
              <a:gd name="connsiteX1" fmla="*/ 43408 w 1639369"/>
              <a:gd name="connsiteY1" fmla="*/ 23610 h 1750780"/>
              <a:gd name="connsiteX2" fmla="*/ 163266 w 1639369"/>
              <a:gd name="connsiteY2" fmla="*/ 178718 h 1750780"/>
              <a:gd name="connsiteX3" fmla="*/ 1231254 w 1639369"/>
              <a:gd name="connsiteY3" fmla="*/ 538714 h 1750780"/>
              <a:gd name="connsiteX4" fmla="*/ 871258 w 1639369"/>
              <a:gd name="connsiteY4" fmla="*/ 1534703 h 1750780"/>
              <a:gd name="connsiteX5" fmla="*/ 23721 w 1639369"/>
              <a:gd name="connsiteY5" fmla="*/ 1596718 h 1750780"/>
              <a:gd name="connsiteX6" fmla="*/ 0 w 1639369"/>
              <a:gd name="connsiteY6" fmla="*/ 1566554 h 17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369" h="1750780">
                <a:moveTo>
                  <a:pt x="0" y="0"/>
                </a:moveTo>
                <a:lnTo>
                  <a:pt x="43408" y="23610"/>
                </a:lnTo>
                <a:cubicBezTo>
                  <a:pt x="93767" y="60219"/>
                  <a:pt x="135266" y="111219"/>
                  <a:pt x="163266" y="178718"/>
                </a:cubicBezTo>
                <a:cubicBezTo>
                  <a:pt x="729260" y="-187278"/>
                  <a:pt x="1281254" y="152718"/>
                  <a:pt x="1231254" y="538714"/>
                </a:cubicBezTo>
                <a:cubicBezTo>
                  <a:pt x="1925246" y="572714"/>
                  <a:pt x="1687249" y="1860699"/>
                  <a:pt x="871258" y="1534703"/>
                </a:cubicBezTo>
                <a:cubicBezTo>
                  <a:pt x="724260" y="1755201"/>
                  <a:pt x="264890" y="1856262"/>
                  <a:pt x="23721" y="1596718"/>
                </a:cubicBezTo>
                <a:lnTo>
                  <a:pt x="0" y="1566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34" name="手繪多邊形 22"/>
          <p:cNvSpPr>
            <a:spLocks/>
          </p:cNvSpPr>
          <p:nvPr userDrawn="1"/>
        </p:nvSpPr>
        <p:spPr bwMode="auto">
          <a:xfrm rot="384198">
            <a:off x="585788" y="5135563"/>
            <a:ext cx="130175" cy="1246187"/>
          </a:xfrm>
          <a:custGeom>
            <a:avLst/>
            <a:gdLst>
              <a:gd name="T0" fmla="*/ 2147483647 w 10000"/>
              <a:gd name="T1" fmla="*/ 2147483647 h 10000"/>
              <a:gd name="T2" fmla="*/ 2147483647 w 10000"/>
              <a:gd name="T3" fmla="*/ 2147483647 h 10000"/>
              <a:gd name="T4" fmla="*/ 0 w 10000"/>
              <a:gd name="T5" fmla="*/ 0 h 10000"/>
              <a:gd name="T6" fmla="*/ 2147483647 w 10000"/>
              <a:gd name="T7" fmla="*/ 2147483647 h 10000"/>
              <a:gd name="T8" fmla="*/ 2147483647 w 10000"/>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10000" y="10000"/>
                </a:moveTo>
                <a:cubicBezTo>
                  <a:pt x="9822" y="5991"/>
                  <a:pt x="4859" y="2151"/>
                  <a:pt x="2503" y="82"/>
                </a:cubicBezTo>
                <a:cubicBezTo>
                  <a:pt x="1566" y="39"/>
                  <a:pt x="937" y="43"/>
                  <a:pt x="0" y="0"/>
                </a:cubicBezTo>
                <a:cubicBezTo>
                  <a:pt x="5182" y="2471"/>
                  <a:pt x="7310" y="6845"/>
                  <a:pt x="8107" y="9900"/>
                </a:cubicBezTo>
                <a:lnTo>
                  <a:pt x="10000" y="10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1" name="手繪多邊形 7"/>
          <p:cNvSpPr>
            <a:spLocks noEditPoints="1"/>
          </p:cNvSpPr>
          <p:nvPr userDrawn="1"/>
        </p:nvSpPr>
        <p:spPr bwMode="auto">
          <a:xfrm rot="21094680">
            <a:off x="508450" y="4666264"/>
            <a:ext cx="38727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2" name="手繪多邊形 7"/>
          <p:cNvSpPr>
            <a:spLocks noEditPoints="1"/>
          </p:cNvSpPr>
          <p:nvPr userDrawn="1"/>
        </p:nvSpPr>
        <p:spPr bwMode="auto">
          <a:xfrm rot="21094680">
            <a:off x="508000" y="4665663"/>
            <a:ext cx="387350" cy="50165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1039" name="手繪多邊形 12"/>
          <p:cNvSpPr>
            <a:spLocks/>
          </p:cNvSpPr>
          <p:nvPr userDrawn="1"/>
        </p:nvSpPr>
        <p:spPr bwMode="auto">
          <a:xfrm>
            <a:off x="425450" y="4084638"/>
            <a:ext cx="73025" cy="2239962"/>
          </a:xfrm>
          <a:custGeom>
            <a:avLst/>
            <a:gdLst>
              <a:gd name="T0" fmla="*/ 0 w 98388"/>
              <a:gd name="T1" fmla="*/ 9367 h 2239496"/>
              <a:gd name="T2" fmla="*/ 26977 w 98388"/>
              <a:gd name="T3" fmla="*/ 2241826 h 2239496"/>
              <a:gd name="T4" fmla="*/ 40696 w 98388"/>
              <a:gd name="T5" fmla="*/ 2219167 h 2239496"/>
              <a:gd name="T6" fmla="*/ 13442 w 98388"/>
              <a:gd name="T7" fmla="*/ 0 h 2239496"/>
              <a:gd name="T8" fmla="*/ 0 w 98388"/>
              <a:gd name="T9" fmla="*/ 9367 h 2239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388" h="2239496">
                <a:moveTo>
                  <a:pt x="0" y="9357"/>
                </a:moveTo>
                <a:cubicBezTo>
                  <a:pt x="5453" y="412769"/>
                  <a:pt x="-8330" y="1126248"/>
                  <a:pt x="65218" y="2239496"/>
                </a:cubicBezTo>
                <a:lnTo>
                  <a:pt x="98388" y="2216860"/>
                </a:lnTo>
                <a:cubicBezTo>
                  <a:pt x="38324" y="1244545"/>
                  <a:pt x="21124" y="872303"/>
                  <a:pt x="32498" y="0"/>
                </a:cubicBezTo>
                <a:lnTo>
                  <a:pt x="0" y="9357"/>
                </a:ln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4" name="手繪多邊形 5"/>
          <p:cNvSpPr>
            <a:spLocks noEditPoints="1"/>
          </p:cNvSpPr>
          <p:nvPr userDrawn="1"/>
        </p:nvSpPr>
        <p:spPr bwMode="auto">
          <a:xfrm>
            <a:off x="156277" y="3480760"/>
            <a:ext cx="583406"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1"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5" name="手繪多邊形 5"/>
          <p:cNvSpPr>
            <a:spLocks noEditPoints="1"/>
          </p:cNvSpPr>
          <p:nvPr userDrawn="1"/>
        </p:nvSpPr>
        <p:spPr bwMode="auto">
          <a:xfrm>
            <a:off x="155575" y="3481388"/>
            <a:ext cx="584200" cy="6365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1044" name="手繪多邊形 22"/>
          <p:cNvSpPr>
            <a:spLocks/>
          </p:cNvSpPr>
          <p:nvPr userDrawn="1"/>
        </p:nvSpPr>
        <p:spPr bwMode="auto">
          <a:xfrm rot="-337285">
            <a:off x="100013" y="5429250"/>
            <a:ext cx="153987" cy="9652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7" name="手繪多邊形 6"/>
          <p:cNvSpPr/>
          <p:nvPr userDrawn="1"/>
        </p:nvSpPr>
        <p:spPr>
          <a:xfrm>
            <a:off x="1143" y="6194218"/>
            <a:ext cx="9141714"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2"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48" name="標題版面配置區 1"/>
          <p:cNvSpPr>
            <a:spLocks noGrp="1"/>
          </p:cNvSpPr>
          <p:nvPr>
            <p:ph type="title"/>
          </p:nvPr>
        </p:nvSpPr>
        <p:spPr bwMode="auto">
          <a:xfrm>
            <a:off x="914400" y="3810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zh-TW"/>
              <a:t>按一下以編輯母片標題樣式</a:t>
            </a:r>
          </a:p>
        </p:txBody>
      </p:sp>
      <p:sp>
        <p:nvSpPr>
          <p:cNvPr id="1049" name="文字版面配置區 2"/>
          <p:cNvSpPr>
            <a:spLocks noGrp="1"/>
          </p:cNvSpPr>
          <p:nvPr>
            <p:ph type="body" idx="1"/>
          </p:nvPr>
        </p:nvSpPr>
        <p:spPr bwMode="auto">
          <a:xfrm>
            <a:off x="914400" y="1905000"/>
            <a:ext cx="731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TW"/>
              <a:t>按一下以編輯母片文字樣式</a:t>
            </a:r>
          </a:p>
          <a:p>
            <a:pPr lvl="1"/>
            <a:r>
              <a:rPr lang="zh-TW" altLang="zh-TW"/>
              <a:t>第二層</a:t>
            </a:r>
          </a:p>
          <a:p>
            <a:pPr lvl="2"/>
            <a:r>
              <a:rPr lang="zh-TW" altLang="zh-TW"/>
              <a:t>第三層</a:t>
            </a:r>
          </a:p>
          <a:p>
            <a:pPr lvl="3"/>
            <a:r>
              <a:rPr lang="zh-TW" altLang="zh-TW"/>
              <a:t>第四層</a:t>
            </a:r>
          </a:p>
          <a:p>
            <a:pPr lvl="4"/>
            <a:r>
              <a:rPr lang="zh-TW" altLang="zh-TW"/>
              <a:t>第五層</a:t>
            </a:r>
          </a:p>
        </p:txBody>
      </p:sp>
      <p:sp>
        <p:nvSpPr>
          <p:cNvPr id="4" name="日期版面配置區 3"/>
          <p:cNvSpPr>
            <a:spLocks noGrp="1"/>
          </p:cNvSpPr>
          <p:nvPr>
            <p:ph type="dt" sz="half" idx="2"/>
          </p:nvPr>
        </p:nvSpPr>
        <p:spPr>
          <a:xfrm>
            <a:off x="6629400" y="6508750"/>
            <a:ext cx="760413" cy="273050"/>
          </a:xfrm>
          <a:prstGeom prst="rect">
            <a:avLst/>
          </a:prstGeom>
        </p:spPr>
        <p:txBody>
          <a:bodyPr vert="horz" lIns="91440" tIns="45720" rIns="91440" bIns="45720" rtlCol="0" anchor="ctr"/>
          <a:lstStyle>
            <a:lvl1pPr algn="r" eaLnBrk="1" fontAlgn="auto" latinLnBrk="0" hangingPunct="1">
              <a:spcBef>
                <a:spcPts val="0"/>
              </a:spcBef>
              <a:spcAft>
                <a:spcPts val="0"/>
              </a:spcAft>
              <a:defRPr lang="zh-TW" sz="800">
                <a:solidFill>
                  <a:schemeClr val="tx1"/>
                </a:solidFill>
                <a:latin typeface="+mn-lt"/>
                <a:ea typeface="+mn-ea"/>
              </a:defRPr>
            </a:lvl1pPr>
          </a:lstStyle>
          <a:p>
            <a:pPr>
              <a:defRPr/>
            </a:pPr>
            <a:fld id="{61F1C848-4A9C-4F3A-BD20-F0E51705F050}"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3"/>
          </p:nvPr>
        </p:nvSpPr>
        <p:spPr>
          <a:xfrm>
            <a:off x="914400" y="6508750"/>
            <a:ext cx="4343400" cy="273050"/>
          </a:xfrm>
          <a:prstGeom prst="rect">
            <a:avLst/>
          </a:prstGeom>
        </p:spPr>
        <p:txBody>
          <a:bodyPr vert="horz" lIns="91440" tIns="45720" rIns="91440" bIns="45720" rtlCol="0" anchor="ctr"/>
          <a:lstStyle>
            <a:lvl1pPr algn="l" eaLnBrk="1" fontAlgn="auto" latinLnBrk="0" hangingPunct="1">
              <a:spcBef>
                <a:spcPts val="0"/>
              </a:spcBef>
              <a:spcAft>
                <a:spcPts val="0"/>
              </a:spcAft>
              <a:defRPr lang="zh-TW" sz="800">
                <a:solidFill>
                  <a:schemeClr val="tx1"/>
                </a:solidFill>
                <a:latin typeface="+mn-lt"/>
                <a:ea typeface="+mn-ea"/>
              </a:defRPr>
            </a:lvl1pPr>
          </a:lstStyle>
          <a:p>
            <a:pPr>
              <a:defRPr/>
            </a:pPr>
            <a:endParaRPr altLang="en-US">
              <a:solidFill>
                <a:prstClr val="black"/>
              </a:solidFill>
            </a:endParaRPr>
          </a:p>
        </p:txBody>
      </p:sp>
      <p:sp>
        <p:nvSpPr>
          <p:cNvPr id="6" name="投影片編號版面配置區 5"/>
          <p:cNvSpPr>
            <a:spLocks noGrp="1"/>
          </p:cNvSpPr>
          <p:nvPr>
            <p:ph type="sldNum" sz="quarter" idx="4"/>
          </p:nvPr>
        </p:nvSpPr>
        <p:spPr>
          <a:xfrm>
            <a:off x="7658100" y="6508750"/>
            <a:ext cx="5715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fontAlgn="base">
              <a:spcBef>
                <a:spcPct val="0"/>
              </a:spcBef>
              <a:spcAft>
                <a:spcPct val="0"/>
              </a:spcAft>
              <a:defRPr/>
            </a:pPr>
            <a:fld id="{F22E0B69-BA7D-4089-8575-07F6DEBE7A28}" type="slidenum">
              <a:rPr lang="en-US" altLang="zh-TW">
                <a:solidFill>
                  <a:prstClr val="black"/>
                </a:solidFill>
              </a:rPr>
              <a:pPr fontAlgn="base">
                <a:spcBef>
                  <a:spcPct val="0"/>
                </a:spcBef>
                <a:spcAft>
                  <a:spcPct val="0"/>
                </a:spcAft>
                <a:defRPr/>
              </a:pPr>
              <a:t>‹#›</a:t>
            </a:fld>
            <a:endParaRPr lang="zh-TW" altLang="zh-TW">
              <a:solidFill>
                <a:prstClr val="black"/>
              </a:solidFill>
            </a:endParaRPr>
          </a:p>
        </p:txBody>
      </p:sp>
      <p:grpSp>
        <p:nvGrpSpPr>
          <p:cNvPr id="1053" name="群組 7"/>
          <p:cNvGrpSpPr>
            <a:grpSpLocks/>
          </p:cNvGrpSpPr>
          <p:nvPr userDrawn="1"/>
        </p:nvGrpSpPr>
        <p:grpSpPr bwMode="auto">
          <a:xfrm rot="359119" flipH="1">
            <a:off x="8575675" y="6164263"/>
            <a:ext cx="293688" cy="133350"/>
            <a:chOff x="11572034" y="6157344"/>
            <a:chExt cx="478917" cy="163826"/>
          </a:xfrm>
        </p:grpSpPr>
        <p:sp>
          <p:nvSpPr>
            <p:cNvPr id="22" name="心形 4"/>
            <p:cNvSpPr/>
            <p:nvPr userDrawn="1"/>
          </p:nvSpPr>
          <p:spPr>
            <a:xfrm rot="15055303">
              <a:off x="11895724" y="6115638"/>
              <a:ext cx="126770" cy="20192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3" name="心形 4"/>
            <p:cNvSpPr/>
            <p:nvPr userDrawn="1"/>
          </p:nvSpPr>
          <p:spPr>
            <a:xfrm rot="7354892" flipH="1">
              <a:off x="11612058" y="6123313"/>
              <a:ext cx="126770" cy="20451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5" name="手繪多邊形 24"/>
            <p:cNvSpPr/>
            <p:nvPr userDrawn="1"/>
          </p:nvSpPr>
          <p:spPr>
            <a:xfrm>
              <a:off x="11744618" y="6244373"/>
              <a:ext cx="59540" cy="7411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手繪多邊形 25"/>
            <p:cNvSpPr/>
            <p:nvPr userDrawn="1"/>
          </p:nvSpPr>
          <p:spPr>
            <a:xfrm rot="944818" flipH="1">
              <a:off x="11820217" y="6224851"/>
              <a:ext cx="59540" cy="7411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1054" name="群組 27"/>
          <p:cNvGrpSpPr>
            <a:grpSpLocks/>
          </p:cNvGrpSpPr>
          <p:nvPr userDrawn="1"/>
        </p:nvGrpSpPr>
        <p:grpSpPr bwMode="auto">
          <a:xfrm rot="-359119">
            <a:off x="279400" y="5614988"/>
            <a:ext cx="379413" cy="173037"/>
            <a:chOff x="11572034" y="6157344"/>
            <a:chExt cx="478917" cy="163826"/>
          </a:xfrm>
        </p:grpSpPr>
        <p:sp>
          <p:nvSpPr>
            <p:cNvPr id="29" name="心形 4"/>
            <p:cNvSpPr/>
            <p:nvPr userDrawn="1"/>
          </p:nvSpPr>
          <p:spPr>
            <a:xfrm rot="15055303">
              <a:off x="11878830" y="6112809"/>
              <a:ext cx="126252" cy="202388"/>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0" name="心形 4"/>
            <p:cNvSpPr/>
            <p:nvPr userDrawn="1"/>
          </p:nvSpPr>
          <p:spPr>
            <a:xfrm rot="7354892" flipH="1">
              <a:off x="11605191" y="6124537"/>
              <a:ext cx="126252" cy="202387"/>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1" name="手繪多邊形 30"/>
            <p:cNvSpPr/>
            <p:nvPr userDrawn="1"/>
          </p:nvSpPr>
          <p:spPr>
            <a:xfrm>
              <a:off x="11731901" y="6246898"/>
              <a:ext cx="60115" cy="73646"/>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2" name="手繪多邊形 31"/>
            <p:cNvSpPr/>
            <p:nvPr userDrawn="1"/>
          </p:nvSpPr>
          <p:spPr>
            <a:xfrm rot="944818" flipH="1">
              <a:off x="11797024" y="6227840"/>
              <a:ext cx="60115" cy="73646"/>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Tree>
    <p:extLst>
      <p:ext uri="{BB962C8B-B14F-4D97-AF65-F5344CB8AC3E}">
        <p14:creationId xmlns:p14="http://schemas.microsoft.com/office/powerpoint/2010/main" val="227391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ransition spd="med">
    <p:fade/>
  </p:transition>
  <p:txStyles>
    <p:titleStyle>
      <a:lvl1pPr algn="l" defTabSz="912813" rtl="0" eaLnBrk="0" fontAlgn="base" hangingPunct="0">
        <a:lnSpc>
          <a:spcPct val="90000"/>
        </a:lnSpc>
        <a:spcBef>
          <a:spcPct val="0"/>
        </a:spcBef>
        <a:spcAft>
          <a:spcPct val="0"/>
        </a:spcAft>
        <a:defRPr lang="zh-TW" sz="34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2pPr>
      <a:lvl3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3pPr>
      <a:lvl4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4pPr>
      <a:lvl5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5pPr>
      <a:lvl6pPr marL="4572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6pPr>
      <a:lvl7pPr marL="9144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7pPr>
      <a:lvl8pPr marL="13716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8pPr>
      <a:lvl9pPr marL="18288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9pPr>
    </p:titleStyle>
    <p:bodyStyle>
      <a:lvl1pPr marL="273050" indent="-227013" algn="l" defTabSz="912813" rtl="0" eaLnBrk="0" fontAlgn="base" hangingPunct="0">
        <a:lnSpc>
          <a:spcPct val="90000"/>
        </a:lnSpc>
        <a:spcBef>
          <a:spcPts val="1800"/>
        </a:spcBef>
        <a:spcAft>
          <a:spcPct val="0"/>
        </a:spcAft>
        <a:buFont typeface="Arial" charset="0"/>
        <a:buChar char="•"/>
        <a:defRPr lang="zh-TW" sz="2000" kern="1200">
          <a:solidFill>
            <a:schemeClr val="tx1"/>
          </a:solidFill>
          <a:latin typeface="+mn-lt"/>
          <a:ea typeface="+mn-ea"/>
          <a:cs typeface="+mn-cs"/>
        </a:defRPr>
      </a:lvl1pPr>
      <a:lvl2pPr marL="593725" indent="-227013" algn="l" defTabSz="912813" rtl="0" eaLnBrk="0" fontAlgn="base" hangingPunct="0">
        <a:lnSpc>
          <a:spcPct val="90000"/>
        </a:lnSpc>
        <a:spcBef>
          <a:spcPts val="1000"/>
        </a:spcBef>
        <a:spcAft>
          <a:spcPct val="0"/>
        </a:spcAft>
        <a:buFont typeface="Arial" charset="0"/>
        <a:buChar char="•"/>
        <a:defRPr lang="zh-TW" kern="1200">
          <a:solidFill>
            <a:schemeClr val="tx1"/>
          </a:solidFill>
          <a:latin typeface="+mn-lt"/>
          <a:ea typeface="+mn-ea"/>
          <a:cs typeface="+mn-cs"/>
        </a:defRPr>
      </a:lvl2pPr>
      <a:lvl3pPr marL="912813" indent="-227013" algn="l" defTabSz="912813" rtl="0" eaLnBrk="0" fontAlgn="base" hangingPunct="0">
        <a:lnSpc>
          <a:spcPct val="90000"/>
        </a:lnSpc>
        <a:spcBef>
          <a:spcPts val="800"/>
        </a:spcBef>
        <a:spcAft>
          <a:spcPct val="0"/>
        </a:spcAft>
        <a:buFont typeface="Arial" charset="0"/>
        <a:buChar char="•"/>
        <a:defRPr lang="zh-TW" sz="1600" kern="1200">
          <a:solidFill>
            <a:schemeClr val="tx1"/>
          </a:solidFill>
          <a:latin typeface="+mn-lt"/>
          <a:ea typeface="+mn-ea"/>
          <a:cs typeface="+mn-cs"/>
        </a:defRPr>
      </a:lvl3pPr>
      <a:lvl4pPr marL="1233488" indent="-227013" algn="l" defTabSz="912813" rtl="0" eaLnBrk="0" fontAlgn="base" hangingPunct="0">
        <a:lnSpc>
          <a:spcPct val="90000"/>
        </a:lnSpc>
        <a:spcBef>
          <a:spcPts val="800"/>
        </a:spcBef>
        <a:spcAft>
          <a:spcPct val="0"/>
        </a:spcAft>
        <a:buFont typeface="Arial" charset="0"/>
        <a:buChar char="•"/>
        <a:defRPr lang="zh-TW" sz="1400" kern="1200">
          <a:solidFill>
            <a:schemeClr val="tx1"/>
          </a:solidFill>
          <a:latin typeface="+mn-lt"/>
          <a:ea typeface="+mn-ea"/>
          <a:cs typeface="+mn-cs"/>
        </a:defRPr>
      </a:lvl4pPr>
      <a:lvl5pPr marL="1554163" indent="-227013" algn="l" defTabSz="912813" rtl="0" eaLnBrk="0" fontAlgn="base" hangingPunct="0">
        <a:lnSpc>
          <a:spcPct val="90000"/>
        </a:lnSpc>
        <a:spcBef>
          <a:spcPts val="800"/>
        </a:spcBef>
        <a:spcAft>
          <a:spcPct val="0"/>
        </a:spcAft>
        <a:buFont typeface="Arial" charset="0"/>
        <a:buChar char="•"/>
        <a:defRPr lang="zh-TW" sz="1400" kern="1200">
          <a:solidFill>
            <a:schemeClr val="tx1"/>
          </a:solidFill>
          <a:latin typeface="+mn-lt"/>
          <a:ea typeface="+mn-ea"/>
          <a:cs typeface="+mn-cs"/>
        </a:defRPr>
      </a:lvl5pPr>
      <a:lvl6pPr marL="1874426"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6pPr>
      <a:lvl7pPr marL="2194450"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7pPr>
      <a:lvl8pPr marL="2514474"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8pPr>
      <a:lvl9pPr marL="2834498"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9pPr>
    </p:bodyStyle>
    <p:otherStyle>
      <a:defPPr>
        <a:defRPr lang="zh-TW"/>
      </a:defPPr>
      <a:lvl1pPr marL="0" algn="l" defTabSz="914354" rtl="0" eaLnBrk="1" latinLnBrk="0" hangingPunct="1">
        <a:defRPr lang="zh-TW" sz="1800" kern="1200">
          <a:solidFill>
            <a:schemeClr val="tx1"/>
          </a:solidFill>
          <a:latin typeface="+mn-lt"/>
          <a:ea typeface="+mn-ea"/>
          <a:cs typeface="+mn-cs"/>
        </a:defRPr>
      </a:lvl1pPr>
      <a:lvl2pPr marL="457178" algn="l" defTabSz="914354" rtl="0" eaLnBrk="1" latinLnBrk="0" hangingPunct="1">
        <a:defRPr lang="zh-TW" sz="1800" kern="1200">
          <a:solidFill>
            <a:schemeClr val="tx1"/>
          </a:solidFill>
          <a:latin typeface="+mn-lt"/>
          <a:ea typeface="+mn-ea"/>
          <a:cs typeface="+mn-cs"/>
        </a:defRPr>
      </a:lvl2pPr>
      <a:lvl3pPr marL="914354" algn="l" defTabSz="914354" rtl="0" eaLnBrk="1" latinLnBrk="0" hangingPunct="1">
        <a:defRPr lang="zh-TW" sz="1800" kern="1200">
          <a:solidFill>
            <a:schemeClr val="tx1"/>
          </a:solidFill>
          <a:latin typeface="+mn-lt"/>
          <a:ea typeface="+mn-ea"/>
          <a:cs typeface="+mn-cs"/>
        </a:defRPr>
      </a:lvl3pPr>
      <a:lvl4pPr marL="1371532" algn="l" defTabSz="914354" rtl="0" eaLnBrk="1" latinLnBrk="0" hangingPunct="1">
        <a:defRPr lang="zh-TW" sz="1800" kern="1200">
          <a:solidFill>
            <a:schemeClr val="tx1"/>
          </a:solidFill>
          <a:latin typeface="+mn-lt"/>
          <a:ea typeface="+mn-ea"/>
          <a:cs typeface="+mn-cs"/>
        </a:defRPr>
      </a:lvl4pPr>
      <a:lvl5pPr marL="1828709" algn="l" defTabSz="914354" rtl="0" eaLnBrk="1" latinLnBrk="0" hangingPunct="1">
        <a:defRPr lang="zh-TW" sz="1800" kern="1200">
          <a:solidFill>
            <a:schemeClr val="tx1"/>
          </a:solidFill>
          <a:latin typeface="+mn-lt"/>
          <a:ea typeface="+mn-ea"/>
          <a:cs typeface="+mn-cs"/>
        </a:defRPr>
      </a:lvl5pPr>
      <a:lvl6pPr marL="2285886" algn="l" defTabSz="914354" rtl="0" eaLnBrk="1" latinLnBrk="0" hangingPunct="1">
        <a:defRPr lang="zh-TW" sz="1800" kern="1200">
          <a:solidFill>
            <a:schemeClr val="tx1"/>
          </a:solidFill>
          <a:latin typeface="+mn-lt"/>
          <a:ea typeface="+mn-ea"/>
          <a:cs typeface="+mn-cs"/>
        </a:defRPr>
      </a:lvl6pPr>
      <a:lvl7pPr marL="2743062" algn="l" defTabSz="914354" rtl="0" eaLnBrk="1" latinLnBrk="0" hangingPunct="1">
        <a:defRPr lang="zh-TW" sz="1800" kern="1200">
          <a:solidFill>
            <a:schemeClr val="tx1"/>
          </a:solidFill>
          <a:latin typeface="+mn-lt"/>
          <a:ea typeface="+mn-ea"/>
          <a:cs typeface="+mn-cs"/>
        </a:defRPr>
      </a:lvl7pPr>
      <a:lvl8pPr marL="3200240" algn="l" defTabSz="914354" rtl="0" eaLnBrk="1" latinLnBrk="0" hangingPunct="1">
        <a:defRPr lang="zh-TW" sz="1800" kern="1200">
          <a:solidFill>
            <a:schemeClr val="tx1"/>
          </a:solidFill>
          <a:latin typeface="+mn-lt"/>
          <a:ea typeface="+mn-ea"/>
          <a:cs typeface="+mn-cs"/>
        </a:defRPr>
      </a:lvl8pPr>
      <a:lvl9pPr marL="3657418" algn="l" defTabSz="914354" rtl="0" eaLnBrk="1" latinLnBrk="0" hangingPunct="1">
        <a:defRPr lang="zh-TW"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7" name="手繪多邊形 26"/>
          <p:cNvSpPr/>
          <p:nvPr userDrawn="1"/>
        </p:nvSpPr>
        <p:spPr bwMode="white">
          <a:xfrm rot="5188121">
            <a:off x="7432675" y="5073651"/>
            <a:ext cx="2154237" cy="1357312"/>
          </a:xfrm>
          <a:custGeom>
            <a:avLst/>
            <a:gdLst>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55040 w 2155040"/>
              <a:gd name="connsiteY5" fmla="*/ 1389474 h 1799604"/>
              <a:gd name="connsiteX6" fmla="*/ 2154712 w 2155040"/>
              <a:gd name="connsiteY6" fmla="*/ 1394798 h 1799604"/>
              <a:gd name="connsiteX7" fmla="*/ 2126657 w 2155040"/>
              <a:gd name="connsiteY7" fmla="*/ 1493853 h 1799604"/>
              <a:gd name="connsiteX8" fmla="*/ 1093797 w 2155040"/>
              <a:gd name="connsiteY8" fmla="*/ 1200294 h 1799604"/>
              <a:gd name="connsiteX9" fmla="*/ 2980 w 2155040"/>
              <a:gd name="connsiteY9" fmla="*/ 591891 h 1799604"/>
              <a:gd name="connsiteX0" fmla="*/ 2980 w 2212139"/>
              <a:gd name="connsiteY0" fmla="*/ 591891 h 1799604"/>
              <a:gd name="connsiteX1" fmla="*/ 264327 w 2212139"/>
              <a:gd name="connsiteY1" fmla="*/ 174767 h 1799604"/>
              <a:gd name="connsiteX2" fmla="*/ 167153 w 2212139"/>
              <a:gd name="connsiteY2" fmla="*/ 15546 h 1799604"/>
              <a:gd name="connsiteX3" fmla="*/ 163079 w 2212139"/>
              <a:gd name="connsiteY3" fmla="*/ 0 h 1799604"/>
              <a:gd name="connsiteX4" fmla="*/ 2155040 w 2212139"/>
              <a:gd name="connsiteY4" fmla="*/ 122926 h 1799604"/>
              <a:gd name="connsiteX5" fmla="*/ 2155040 w 2212139"/>
              <a:gd name="connsiteY5" fmla="*/ 1389474 h 1799604"/>
              <a:gd name="connsiteX6" fmla="*/ 2126657 w 2212139"/>
              <a:gd name="connsiteY6" fmla="*/ 1493853 h 1799604"/>
              <a:gd name="connsiteX7" fmla="*/ 1093797 w 2212139"/>
              <a:gd name="connsiteY7" fmla="*/ 1200294 h 1799604"/>
              <a:gd name="connsiteX8" fmla="*/ 2980 w 2212139"/>
              <a:gd name="connsiteY8" fmla="*/ 591891 h 1799604"/>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26657 w 2155040"/>
              <a:gd name="connsiteY5" fmla="*/ 1493853 h 1799604"/>
              <a:gd name="connsiteX6" fmla="*/ 1093797 w 2155040"/>
              <a:gd name="connsiteY6" fmla="*/ 1200294 h 1799604"/>
              <a:gd name="connsiteX7" fmla="*/ 2980 w 2155040"/>
              <a:gd name="connsiteY7" fmla="*/ 591891 h 1799604"/>
              <a:gd name="connsiteX0" fmla="*/ 2980 w 2155040"/>
              <a:gd name="connsiteY0" fmla="*/ 591891 h 1809820"/>
              <a:gd name="connsiteX1" fmla="*/ 264327 w 2155040"/>
              <a:gd name="connsiteY1" fmla="*/ 174767 h 1809820"/>
              <a:gd name="connsiteX2" fmla="*/ 167153 w 2155040"/>
              <a:gd name="connsiteY2" fmla="*/ 15546 h 1809820"/>
              <a:gd name="connsiteX3" fmla="*/ 163079 w 2155040"/>
              <a:gd name="connsiteY3" fmla="*/ 0 h 1809820"/>
              <a:gd name="connsiteX4" fmla="*/ 2155040 w 2155040"/>
              <a:gd name="connsiteY4" fmla="*/ 122926 h 1809820"/>
              <a:gd name="connsiteX5" fmla="*/ 2087456 w 2155040"/>
              <a:gd name="connsiteY5" fmla="*/ 1510520 h 1809820"/>
              <a:gd name="connsiteX6" fmla="*/ 1093797 w 2155040"/>
              <a:gd name="connsiteY6" fmla="*/ 1200294 h 1809820"/>
              <a:gd name="connsiteX7" fmla="*/ 2980 w 2155040"/>
              <a:gd name="connsiteY7" fmla="*/ 591891 h 180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040" h="1809820">
                <a:moveTo>
                  <a:pt x="2980" y="591891"/>
                </a:moveTo>
                <a:cubicBezTo>
                  <a:pt x="18927" y="429188"/>
                  <a:pt x="99680" y="276305"/>
                  <a:pt x="264327" y="174767"/>
                </a:cubicBezTo>
                <a:cubicBezTo>
                  <a:pt x="218534" y="121629"/>
                  <a:pt x="186774" y="68269"/>
                  <a:pt x="167153" y="15546"/>
                </a:cubicBezTo>
                <a:lnTo>
                  <a:pt x="163079" y="0"/>
                </a:lnTo>
                <a:lnTo>
                  <a:pt x="2155040" y="122926"/>
                </a:lnTo>
                <a:lnTo>
                  <a:pt x="2087456" y="1510520"/>
                </a:lnTo>
                <a:cubicBezTo>
                  <a:pt x="1888251" y="1977649"/>
                  <a:pt x="913558" y="1915442"/>
                  <a:pt x="1093797" y="1200294"/>
                </a:cubicBezTo>
                <a:cubicBezTo>
                  <a:pt x="490546" y="1656501"/>
                  <a:pt x="-44862" y="1080001"/>
                  <a:pt x="2980" y="591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27" name="手繪多邊形 16"/>
          <p:cNvSpPr>
            <a:spLocks/>
          </p:cNvSpPr>
          <p:nvPr userDrawn="1"/>
        </p:nvSpPr>
        <p:spPr bwMode="auto">
          <a:xfrm>
            <a:off x="8877300" y="5540375"/>
            <a:ext cx="168275" cy="1104900"/>
          </a:xfrm>
          <a:custGeom>
            <a:avLst/>
            <a:gdLst>
              <a:gd name="T0" fmla="*/ 2147483647 w 72"/>
              <a:gd name="T1" fmla="*/ 2147483647 h 353"/>
              <a:gd name="T2" fmla="*/ 2147483647 w 72"/>
              <a:gd name="T3" fmla="*/ 2147483647 h 353"/>
              <a:gd name="T4" fmla="*/ 2147483647 w 72"/>
              <a:gd name="T5" fmla="*/ 2147483647 h 353"/>
              <a:gd name="T6" fmla="*/ 2147483647 w 72"/>
              <a:gd name="T7" fmla="*/ 2147483647 h 353"/>
              <a:gd name="T8" fmla="*/ 2147483647 w 72"/>
              <a:gd name="T9" fmla="*/ 2147483647 h 353"/>
              <a:gd name="T10" fmla="*/ 2147483647 w 72"/>
              <a:gd name="T11" fmla="*/ 2147483647 h 353"/>
              <a:gd name="T12" fmla="*/ 2147483647 w 72"/>
              <a:gd name="T13" fmla="*/ 2147483647 h 353"/>
              <a:gd name="T14" fmla="*/ 2147483647 w 72"/>
              <a:gd name="T15" fmla="*/ 2147483647 h 353"/>
              <a:gd name="T16" fmla="*/ 2147483647 w 72"/>
              <a:gd name="T17" fmla="*/ 2147483647 h 353"/>
              <a:gd name="T18" fmla="*/ 2147483647 w 72"/>
              <a:gd name="T19" fmla="*/ 2147483647 h 353"/>
              <a:gd name="T20" fmla="*/ 2147483647 w 72"/>
              <a:gd name="T21" fmla="*/ 2147483647 h 353"/>
              <a:gd name="T22" fmla="*/ 2147483647 w 72"/>
              <a:gd name="T23" fmla="*/ 2147483647 h 353"/>
              <a:gd name="T24" fmla="*/ 2147483647 w 72"/>
              <a:gd name="T25" fmla="*/ 2147483647 h 353"/>
              <a:gd name="T26" fmla="*/ 2147483647 w 72"/>
              <a:gd name="T27" fmla="*/ 2147483647 h 353"/>
              <a:gd name="T28" fmla="*/ 0 w 72"/>
              <a:gd name="T29" fmla="*/ 2147483647 h 353"/>
              <a:gd name="T30" fmla="*/ 2147483647 w 72"/>
              <a:gd name="T31" fmla="*/ 2147483647 h 353"/>
              <a:gd name="T32" fmla="*/ 2147483647 w 72"/>
              <a:gd name="T33" fmla="*/ 2147483647 h 353"/>
              <a:gd name="T34" fmla="*/ 2147483647 w 72"/>
              <a:gd name="T35" fmla="*/ 2147483647 h 353"/>
              <a:gd name="T36" fmla="*/ 2147483647 w 72"/>
              <a:gd name="T37" fmla="*/ 2147483647 h 353"/>
              <a:gd name="T38" fmla="*/ 2147483647 w 72"/>
              <a:gd name="T39" fmla="*/ 2147483647 h 353"/>
              <a:gd name="T40" fmla="*/ 2147483647 w 72"/>
              <a:gd name="T41" fmla="*/ 2147483647 h 353"/>
              <a:gd name="T42" fmla="*/ 2147483647 w 72"/>
              <a:gd name="T43" fmla="*/ 2147483647 h 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353">
                <a:moveTo>
                  <a:pt x="37" y="128"/>
                </a:moveTo>
                <a:cubicBezTo>
                  <a:pt x="37" y="128"/>
                  <a:pt x="36" y="128"/>
                  <a:pt x="36" y="128"/>
                </a:cubicBezTo>
                <a:cubicBezTo>
                  <a:pt x="36" y="119"/>
                  <a:pt x="37" y="110"/>
                  <a:pt x="37" y="101"/>
                </a:cubicBezTo>
                <a:cubicBezTo>
                  <a:pt x="51" y="100"/>
                  <a:pt x="62" y="91"/>
                  <a:pt x="62" y="81"/>
                </a:cubicBezTo>
                <a:cubicBezTo>
                  <a:pt x="61" y="71"/>
                  <a:pt x="50" y="63"/>
                  <a:pt x="35" y="63"/>
                </a:cubicBezTo>
                <a:cubicBezTo>
                  <a:pt x="35" y="54"/>
                  <a:pt x="34" y="45"/>
                  <a:pt x="33" y="36"/>
                </a:cubicBezTo>
                <a:cubicBezTo>
                  <a:pt x="42" y="33"/>
                  <a:pt x="48" y="25"/>
                  <a:pt x="47" y="16"/>
                </a:cubicBezTo>
                <a:cubicBezTo>
                  <a:pt x="46" y="7"/>
                  <a:pt x="35" y="0"/>
                  <a:pt x="24" y="2"/>
                </a:cubicBezTo>
                <a:cubicBezTo>
                  <a:pt x="12" y="3"/>
                  <a:pt x="4" y="12"/>
                  <a:pt x="5" y="22"/>
                </a:cubicBezTo>
                <a:cubicBezTo>
                  <a:pt x="6" y="31"/>
                  <a:pt x="15" y="38"/>
                  <a:pt x="26" y="37"/>
                </a:cubicBezTo>
                <a:cubicBezTo>
                  <a:pt x="27" y="46"/>
                  <a:pt x="28" y="55"/>
                  <a:pt x="28" y="63"/>
                </a:cubicBezTo>
                <a:cubicBezTo>
                  <a:pt x="15" y="65"/>
                  <a:pt x="5" y="73"/>
                  <a:pt x="6" y="82"/>
                </a:cubicBezTo>
                <a:cubicBezTo>
                  <a:pt x="6" y="92"/>
                  <a:pt x="16" y="100"/>
                  <a:pt x="30" y="101"/>
                </a:cubicBezTo>
                <a:cubicBezTo>
                  <a:pt x="30" y="110"/>
                  <a:pt x="30" y="119"/>
                  <a:pt x="29" y="128"/>
                </a:cubicBezTo>
                <a:cubicBezTo>
                  <a:pt x="13" y="130"/>
                  <a:pt x="1" y="137"/>
                  <a:pt x="0" y="148"/>
                </a:cubicBezTo>
                <a:cubicBezTo>
                  <a:pt x="0" y="158"/>
                  <a:pt x="11" y="167"/>
                  <a:pt x="27" y="170"/>
                </a:cubicBezTo>
                <a:cubicBezTo>
                  <a:pt x="22" y="230"/>
                  <a:pt x="12" y="291"/>
                  <a:pt x="6" y="352"/>
                </a:cubicBezTo>
                <a:cubicBezTo>
                  <a:pt x="13" y="353"/>
                  <a:pt x="13" y="353"/>
                  <a:pt x="13" y="353"/>
                </a:cubicBezTo>
                <a:cubicBezTo>
                  <a:pt x="18" y="292"/>
                  <a:pt x="29" y="231"/>
                  <a:pt x="34" y="171"/>
                </a:cubicBezTo>
                <a:cubicBezTo>
                  <a:pt x="34" y="171"/>
                  <a:pt x="34" y="171"/>
                  <a:pt x="35" y="171"/>
                </a:cubicBezTo>
                <a:cubicBezTo>
                  <a:pt x="54" y="172"/>
                  <a:pt x="71" y="163"/>
                  <a:pt x="71" y="152"/>
                </a:cubicBezTo>
                <a:cubicBezTo>
                  <a:pt x="72" y="140"/>
                  <a:pt x="57" y="130"/>
                  <a:pt x="37" y="1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028" name="手繪多邊形 17"/>
          <p:cNvSpPr>
            <a:spLocks/>
          </p:cNvSpPr>
          <p:nvPr userDrawn="1"/>
        </p:nvSpPr>
        <p:spPr bwMode="auto">
          <a:xfrm>
            <a:off x="8682038" y="5545138"/>
            <a:ext cx="68262" cy="1008062"/>
          </a:xfrm>
          <a:custGeom>
            <a:avLst/>
            <a:gdLst>
              <a:gd name="T0" fmla="*/ 0 w 91245"/>
              <a:gd name="T1" fmla="*/ 15616 h 1007461"/>
              <a:gd name="T2" fmla="*/ 23776 w 91245"/>
              <a:gd name="T3" fmla="*/ 1010469 h 1007461"/>
              <a:gd name="T4" fmla="*/ 37355 w 91245"/>
              <a:gd name="T5" fmla="*/ 1006873 h 1007461"/>
              <a:gd name="T6" fmla="*/ 12443 w 91245"/>
              <a:gd name="T7" fmla="*/ 14526 h 1007461"/>
              <a:gd name="T8" fmla="*/ 0 w 91245"/>
              <a:gd name="T9" fmla="*/ 15616 h 1007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45" h="1007461">
                <a:moveTo>
                  <a:pt x="0" y="15571"/>
                </a:moveTo>
                <a:lnTo>
                  <a:pt x="58075" y="1007461"/>
                </a:lnTo>
                <a:lnTo>
                  <a:pt x="91245" y="1003875"/>
                </a:lnTo>
                <a:lnTo>
                  <a:pt x="30393" y="14481"/>
                </a:lnTo>
                <a:cubicBezTo>
                  <a:pt x="20262" y="14844"/>
                  <a:pt x="2894" y="-19004"/>
                  <a:pt x="0" y="15571"/>
                </a:cubicBez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9" name="手繪多邊形 5"/>
          <p:cNvSpPr>
            <a:spLocks noEditPoints="1"/>
          </p:cNvSpPr>
          <p:nvPr userDrawn="1"/>
        </p:nvSpPr>
        <p:spPr bwMode="auto">
          <a:xfrm flipH="1">
            <a:off x="8478773" y="5124451"/>
            <a:ext cx="413889"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1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032" name="手繪多邊形 5"/>
          <p:cNvSpPr>
            <a:spLocks noEditPoints="1"/>
          </p:cNvSpPr>
          <p:nvPr userDrawn="1"/>
        </p:nvSpPr>
        <p:spPr bwMode="auto">
          <a:xfrm flipH="1">
            <a:off x="8478838" y="5124450"/>
            <a:ext cx="414337" cy="450850"/>
          </a:xfrm>
          <a:custGeom>
            <a:avLst/>
            <a:gdLst>
              <a:gd name="T0" fmla="*/ 2147483647 w 244"/>
              <a:gd name="T1" fmla="*/ 2147483647 h 199"/>
              <a:gd name="T2" fmla="*/ 2147483647 w 244"/>
              <a:gd name="T3" fmla="*/ 2147483647 h 199"/>
              <a:gd name="T4" fmla="*/ 2147483647 w 244"/>
              <a:gd name="T5" fmla="*/ 2147483647 h 199"/>
              <a:gd name="T6" fmla="*/ 2147483647 w 244"/>
              <a:gd name="T7" fmla="*/ 2147483647 h 199"/>
              <a:gd name="T8" fmla="*/ 2147483647 w 244"/>
              <a:gd name="T9" fmla="*/ 2147483647 h 199"/>
              <a:gd name="T10" fmla="*/ 2147483647 w 244"/>
              <a:gd name="T11" fmla="*/ 2147483647 h 199"/>
              <a:gd name="T12" fmla="*/ 2147483647 w 244"/>
              <a:gd name="T13" fmla="*/ 2147483647 h 199"/>
              <a:gd name="T14" fmla="*/ 2147483647 w 244"/>
              <a:gd name="T15" fmla="*/ 2147483647 h 199"/>
              <a:gd name="T16" fmla="*/ 2147483647 w 244"/>
              <a:gd name="T17" fmla="*/ 2147483647 h 199"/>
              <a:gd name="T18" fmla="*/ 2147483647 w 244"/>
              <a:gd name="T19" fmla="*/ 2147483647 h 199"/>
              <a:gd name="T20" fmla="*/ 2147483647 w 244"/>
              <a:gd name="T21" fmla="*/ 2147483647 h 199"/>
              <a:gd name="T22" fmla="*/ 2147483647 w 244"/>
              <a:gd name="T23" fmla="*/ 0 h 199"/>
              <a:gd name="T24" fmla="*/ 2147483647 w 244"/>
              <a:gd name="T25" fmla="*/ 0 h 199"/>
              <a:gd name="T26" fmla="*/ 2147483647 w 244"/>
              <a:gd name="T27" fmla="*/ 2147483647 h 199"/>
              <a:gd name="T28" fmla="*/ 2147483647 w 244"/>
              <a:gd name="T29" fmla="*/ 2147483647 h 199"/>
              <a:gd name="T30" fmla="*/ 2147483647 w 244"/>
              <a:gd name="T31" fmla="*/ 2147483647 h 199"/>
              <a:gd name="T32" fmla="*/ 2147483647 w 244"/>
              <a:gd name="T33" fmla="*/ 2147483647 h 199"/>
              <a:gd name="T34" fmla="*/ 2147483647 w 244"/>
              <a:gd name="T35" fmla="*/ 2147483647 h 199"/>
              <a:gd name="T36" fmla="*/ 2147483647 w 244"/>
              <a:gd name="T37" fmla="*/ 2147483647 h 199"/>
              <a:gd name="T38" fmla="*/ 2147483647 w 244"/>
              <a:gd name="T39" fmla="*/ 2147483647 h 199"/>
              <a:gd name="T40" fmla="*/ 2147483647 w 244"/>
              <a:gd name="T41" fmla="*/ 2147483647 h 199"/>
              <a:gd name="T42" fmla="*/ 2147483647 w 244"/>
              <a:gd name="T43" fmla="*/ 2147483647 h 199"/>
              <a:gd name="T44" fmla="*/ 2147483647 w 244"/>
              <a:gd name="T45" fmla="*/ 2147483647 h 199"/>
              <a:gd name="T46" fmla="*/ 2147483647 w 244"/>
              <a:gd name="T47" fmla="*/ 2147483647 h 199"/>
              <a:gd name="T48" fmla="*/ 2147483647 w 244"/>
              <a:gd name="T49" fmla="*/ 2147483647 h 199"/>
              <a:gd name="T50" fmla="*/ 2147483647 w 244"/>
              <a:gd name="T51" fmla="*/ 2147483647 h 199"/>
              <a:gd name="T52" fmla="*/ 2147483647 w 244"/>
              <a:gd name="T53" fmla="*/ 0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24" name="手繪多邊形 23"/>
          <p:cNvSpPr/>
          <p:nvPr userDrawn="1"/>
        </p:nvSpPr>
        <p:spPr bwMode="white">
          <a:xfrm>
            <a:off x="0" y="3816350"/>
            <a:ext cx="1230313" cy="1751013"/>
          </a:xfrm>
          <a:custGeom>
            <a:avLst/>
            <a:gdLst>
              <a:gd name="connsiteX0" fmla="*/ 0 w 1639369"/>
              <a:gd name="connsiteY0" fmla="*/ 0 h 1750780"/>
              <a:gd name="connsiteX1" fmla="*/ 43408 w 1639369"/>
              <a:gd name="connsiteY1" fmla="*/ 23610 h 1750780"/>
              <a:gd name="connsiteX2" fmla="*/ 163266 w 1639369"/>
              <a:gd name="connsiteY2" fmla="*/ 178718 h 1750780"/>
              <a:gd name="connsiteX3" fmla="*/ 1231254 w 1639369"/>
              <a:gd name="connsiteY3" fmla="*/ 538714 h 1750780"/>
              <a:gd name="connsiteX4" fmla="*/ 871258 w 1639369"/>
              <a:gd name="connsiteY4" fmla="*/ 1534703 h 1750780"/>
              <a:gd name="connsiteX5" fmla="*/ 23721 w 1639369"/>
              <a:gd name="connsiteY5" fmla="*/ 1596718 h 1750780"/>
              <a:gd name="connsiteX6" fmla="*/ 0 w 1639369"/>
              <a:gd name="connsiteY6" fmla="*/ 1566554 h 17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369" h="1750780">
                <a:moveTo>
                  <a:pt x="0" y="0"/>
                </a:moveTo>
                <a:lnTo>
                  <a:pt x="43408" y="23610"/>
                </a:lnTo>
                <a:cubicBezTo>
                  <a:pt x="93767" y="60219"/>
                  <a:pt x="135266" y="111219"/>
                  <a:pt x="163266" y="178718"/>
                </a:cubicBezTo>
                <a:cubicBezTo>
                  <a:pt x="729260" y="-187278"/>
                  <a:pt x="1281254" y="152718"/>
                  <a:pt x="1231254" y="538714"/>
                </a:cubicBezTo>
                <a:cubicBezTo>
                  <a:pt x="1925246" y="572714"/>
                  <a:pt x="1687249" y="1860699"/>
                  <a:pt x="871258" y="1534703"/>
                </a:cubicBezTo>
                <a:cubicBezTo>
                  <a:pt x="724260" y="1755201"/>
                  <a:pt x="264890" y="1856262"/>
                  <a:pt x="23721" y="1596718"/>
                </a:cubicBezTo>
                <a:lnTo>
                  <a:pt x="0" y="1566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34" name="手繪多邊形 22"/>
          <p:cNvSpPr>
            <a:spLocks/>
          </p:cNvSpPr>
          <p:nvPr userDrawn="1"/>
        </p:nvSpPr>
        <p:spPr bwMode="auto">
          <a:xfrm rot="384198">
            <a:off x="585788" y="5135563"/>
            <a:ext cx="130175" cy="1246187"/>
          </a:xfrm>
          <a:custGeom>
            <a:avLst/>
            <a:gdLst>
              <a:gd name="T0" fmla="*/ 2147483647 w 10000"/>
              <a:gd name="T1" fmla="*/ 2147483647 h 10000"/>
              <a:gd name="T2" fmla="*/ 2147483647 w 10000"/>
              <a:gd name="T3" fmla="*/ 2147483647 h 10000"/>
              <a:gd name="T4" fmla="*/ 0 w 10000"/>
              <a:gd name="T5" fmla="*/ 0 h 10000"/>
              <a:gd name="T6" fmla="*/ 2147483647 w 10000"/>
              <a:gd name="T7" fmla="*/ 2147483647 h 10000"/>
              <a:gd name="T8" fmla="*/ 2147483647 w 10000"/>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10000" y="10000"/>
                </a:moveTo>
                <a:cubicBezTo>
                  <a:pt x="9822" y="5991"/>
                  <a:pt x="4859" y="2151"/>
                  <a:pt x="2503" y="82"/>
                </a:cubicBezTo>
                <a:cubicBezTo>
                  <a:pt x="1566" y="39"/>
                  <a:pt x="937" y="43"/>
                  <a:pt x="0" y="0"/>
                </a:cubicBezTo>
                <a:cubicBezTo>
                  <a:pt x="5182" y="2471"/>
                  <a:pt x="7310" y="6845"/>
                  <a:pt x="8107" y="9900"/>
                </a:cubicBezTo>
                <a:lnTo>
                  <a:pt x="10000" y="10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11" name="手繪多邊形 7"/>
          <p:cNvSpPr>
            <a:spLocks noEditPoints="1"/>
          </p:cNvSpPr>
          <p:nvPr userDrawn="1"/>
        </p:nvSpPr>
        <p:spPr bwMode="auto">
          <a:xfrm rot="21094680">
            <a:off x="508450" y="4666264"/>
            <a:ext cx="38727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1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2" name="手繪多邊形 7"/>
          <p:cNvSpPr>
            <a:spLocks noEditPoints="1"/>
          </p:cNvSpPr>
          <p:nvPr userDrawn="1"/>
        </p:nvSpPr>
        <p:spPr bwMode="auto">
          <a:xfrm rot="21094680">
            <a:off x="508000" y="4665663"/>
            <a:ext cx="387350" cy="50165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a:lstStyle/>
          <a:p>
            <a:pPr>
              <a:defRPr/>
            </a:pPr>
            <a:endParaRPr lang="zh-TW" altLang="en-US">
              <a:solidFill>
                <a:prstClr val="black"/>
              </a:solidFill>
            </a:endParaRPr>
          </a:p>
        </p:txBody>
      </p:sp>
      <p:sp>
        <p:nvSpPr>
          <p:cNvPr id="1039" name="手繪多邊形 12"/>
          <p:cNvSpPr>
            <a:spLocks/>
          </p:cNvSpPr>
          <p:nvPr userDrawn="1"/>
        </p:nvSpPr>
        <p:spPr bwMode="auto">
          <a:xfrm>
            <a:off x="425450" y="4084638"/>
            <a:ext cx="73025" cy="2239962"/>
          </a:xfrm>
          <a:custGeom>
            <a:avLst/>
            <a:gdLst>
              <a:gd name="T0" fmla="*/ 0 w 98388"/>
              <a:gd name="T1" fmla="*/ 9367 h 2239496"/>
              <a:gd name="T2" fmla="*/ 26977 w 98388"/>
              <a:gd name="T3" fmla="*/ 2241826 h 2239496"/>
              <a:gd name="T4" fmla="*/ 40696 w 98388"/>
              <a:gd name="T5" fmla="*/ 2219167 h 2239496"/>
              <a:gd name="T6" fmla="*/ 13442 w 98388"/>
              <a:gd name="T7" fmla="*/ 0 h 2239496"/>
              <a:gd name="T8" fmla="*/ 0 w 98388"/>
              <a:gd name="T9" fmla="*/ 9367 h 2239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388" h="2239496">
                <a:moveTo>
                  <a:pt x="0" y="9357"/>
                </a:moveTo>
                <a:cubicBezTo>
                  <a:pt x="5453" y="412769"/>
                  <a:pt x="-8330" y="1126248"/>
                  <a:pt x="65218" y="2239496"/>
                </a:cubicBezTo>
                <a:lnTo>
                  <a:pt x="98388" y="2216860"/>
                </a:lnTo>
                <a:cubicBezTo>
                  <a:pt x="38324" y="1244545"/>
                  <a:pt x="21124" y="872303"/>
                  <a:pt x="32498" y="0"/>
                </a:cubicBezTo>
                <a:lnTo>
                  <a:pt x="0" y="9357"/>
                </a:lnTo>
                <a:close/>
              </a:path>
            </a:pathLst>
          </a:custGeom>
          <a:solidFill>
            <a:schemeClr val="accent2"/>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eaLnBrk="0" fontAlgn="base" hangingPunct="0">
              <a:spcBef>
                <a:spcPct val="0"/>
              </a:spcBef>
              <a:spcAft>
                <a:spcPct val="0"/>
              </a:spcAft>
            </a:pPr>
            <a:endParaRPr lang="zh-TW" altLang="en-US">
              <a:solidFill>
                <a:prstClr val="black"/>
              </a:solidFill>
            </a:endParaRPr>
          </a:p>
        </p:txBody>
      </p:sp>
      <p:sp>
        <p:nvSpPr>
          <p:cNvPr id="14" name="手繪多邊形 5"/>
          <p:cNvSpPr>
            <a:spLocks noEditPoints="1"/>
          </p:cNvSpPr>
          <p:nvPr userDrawn="1"/>
        </p:nvSpPr>
        <p:spPr bwMode="auto">
          <a:xfrm>
            <a:off x="156277" y="3480760"/>
            <a:ext cx="583406"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0"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a:blipFill>
          <a:ln>
            <a:noFill/>
          </a:ln>
        </p:spPr>
        <p:txBody>
          <a:bodyPr/>
          <a:lstStyle/>
          <a:p>
            <a:pPr>
              <a:defRPr/>
            </a:pPr>
            <a:endParaRPr lang="zh-TW" altLang="en-US">
              <a:solidFill>
                <a:prstClr val="black"/>
              </a:solidFill>
            </a:endParaRPr>
          </a:p>
        </p:txBody>
      </p:sp>
      <p:sp>
        <p:nvSpPr>
          <p:cNvPr id="15" name="手繪多邊形 5"/>
          <p:cNvSpPr>
            <a:spLocks noEditPoints="1"/>
          </p:cNvSpPr>
          <p:nvPr userDrawn="1"/>
        </p:nvSpPr>
        <p:spPr bwMode="auto">
          <a:xfrm>
            <a:off x="155575" y="3481388"/>
            <a:ext cx="584200" cy="6365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a:lstStyle/>
          <a:p>
            <a:pPr>
              <a:defRPr/>
            </a:pPr>
            <a:endParaRPr lang="zh-TW" altLang="en-US">
              <a:solidFill>
                <a:prstClr val="black"/>
              </a:solidFill>
            </a:endParaRPr>
          </a:p>
        </p:txBody>
      </p:sp>
      <p:sp>
        <p:nvSpPr>
          <p:cNvPr id="1044" name="手繪多邊形 22"/>
          <p:cNvSpPr>
            <a:spLocks/>
          </p:cNvSpPr>
          <p:nvPr userDrawn="1"/>
        </p:nvSpPr>
        <p:spPr bwMode="auto">
          <a:xfrm rot="-337285">
            <a:off x="100013" y="5429250"/>
            <a:ext cx="153987" cy="965200"/>
          </a:xfrm>
          <a:custGeom>
            <a:avLst/>
            <a:gdLst>
              <a:gd name="T0" fmla="*/ 2147483647 w 51"/>
              <a:gd name="T1" fmla="*/ 2147483647 h 238"/>
              <a:gd name="T2" fmla="*/ 2147483647 w 51"/>
              <a:gd name="T3" fmla="*/ 2147483647 h 238"/>
              <a:gd name="T4" fmla="*/ 2147483647 w 51"/>
              <a:gd name="T5" fmla="*/ 2147483647 h 238"/>
              <a:gd name="T6" fmla="*/ 2147483647 w 51"/>
              <a:gd name="T7" fmla="*/ 2147483647 h 238"/>
              <a:gd name="T8" fmla="*/ 2147483647 w 51"/>
              <a:gd name="T9" fmla="*/ 2147483647 h 238"/>
              <a:gd name="T10" fmla="*/ 2147483647 w 51"/>
              <a:gd name="T11" fmla="*/ 2147483647 h 238"/>
              <a:gd name="T12" fmla="*/ 2147483647 w 51"/>
              <a:gd name="T13" fmla="*/ 2147483647 h 238"/>
              <a:gd name="T14" fmla="*/ 2147483647 w 51"/>
              <a:gd name="T15" fmla="*/ 2147483647 h 238"/>
              <a:gd name="T16" fmla="*/ 2147483647 w 51"/>
              <a:gd name="T17" fmla="*/ 2147483647 h 238"/>
              <a:gd name="T18" fmla="*/ 2147483647 w 51"/>
              <a:gd name="T19" fmla="*/ 2147483647 h 238"/>
              <a:gd name="T20" fmla="*/ 2147483647 w 51"/>
              <a:gd name="T21" fmla="*/ 2147483647 h 238"/>
              <a:gd name="T22" fmla="*/ 2147483647 w 51"/>
              <a:gd name="T23" fmla="*/ 2147483647 h 238"/>
              <a:gd name="T24" fmla="*/ 2147483647 w 51"/>
              <a:gd name="T25" fmla="*/ 2147483647 h 238"/>
              <a:gd name="T26" fmla="*/ 2147483647 w 51"/>
              <a:gd name="T27" fmla="*/ 2147483647 h 238"/>
              <a:gd name="T28" fmla="*/ 0 w 51"/>
              <a:gd name="T29" fmla="*/ 2147483647 h 238"/>
              <a:gd name="T30" fmla="*/ 2147483647 w 51"/>
              <a:gd name="T31" fmla="*/ 2147483647 h 238"/>
              <a:gd name="T32" fmla="*/ 2147483647 w 51"/>
              <a:gd name="T33" fmla="*/ 2147483647 h 238"/>
              <a:gd name="T34" fmla="*/ 2147483647 w 51"/>
              <a:gd name="T35" fmla="*/ 2147483647 h 238"/>
              <a:gd name="T36" fmla="*/ 2147483647 w 51"/>
              <a:gd name="T37" fmla="*/ 2147483647 h 238"/>
              <a:gd name="T38" fmla="*/ 2147483647 w 51"/>
              <a:gd name="T39" fmla="*/ 2147483647 h 238"/>
              <a:gd name="T40" fmla="*/ 2147483647 w 51"/>
              <a:gd name="T41" fmla="*/ 2147483647 h 238"/>
              <a:gd name="T42" fmla="*/ 2147483647 w 51"/>
              <a:gd name="T43" fmla="*/ 2147483647 h 2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TW" altLang="en-US">
              <a:solidFill>
                <a:prstClr val="black"/>
              </a:solidFill>
            </a:endParaRPr>
          </a:p>
        </p:txBody>
      </p:sp>
      <p:sp>
        <p:nvSpPr>
          <p:cNvPr id="7" name="手繪多邊形 6"/>
          <p:cNvSpPr/>
          <p:nvPr userDrawn="1"/>
        </p:nvSpPr>
        <p:spPr>
          <a:xfrm>
            <a:off x="1143" y="6194218"/>
            <a:ext cx="9141714"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1"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48" name="標題版面配置區 1"/>
          <p:cNvSpPr>
            <a:spLocks noGrp="1"/>
          </p:cNvSpPr>
          <p:nvPr>
            <p:ph type="title"/>
          </p:nvPr>
        </p:nvSpPr>
        <p:spPr bwMode="auto">
          <a:xfrm>
            <a:off x="914400" y="3810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zh-TW"/>
              <a:t>按一下以編輯母片標題樣式</a:t>
            </a:r>
          </a:p>
        </p:txBody>
      </p:sp>
      <p:sp>
        <p:nvSpPr>
          <p:cNvPr id="1049" name="文字版面配置區 2"/>
          <p:cNvSpPr>
            <a:spLocks noGrp="1"/>
          </p:cNvSpPr>
          <p:nvPr>
            <p:ph type="body" idx="1"/>
          </p:nvPr>
        </p:nvSpPr>
        <p:spPr bwMode="auto">
          <a:xfrm>
            <a:off x="914400" y="1905000"/>
            <a:ext cx="731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TW"/>
              <a:t>按一下以編輯母片文字樣式</a:t>
            </a:r>
          </a:p>
          <a:p>
            <a:pPr lvl="1"/>
            <a:r>
              <a:rPr lang="zh-TW" altLang="zh-TW"/>
              <a:t>第二層</a:t>
            </a:r>
          </a:p>
          <a:p>
            <a:pPr lvl="2"/>
            <a:r>
              <a:rPr lang="zh-TW" altLang="zh-TW"/>
              <a:t>第三層</a:t>
            </a:r>
          </a:p>
          <a:p>
            <a:pPr lvl="3"/>
            <a:r>
              <a:rPr lang="zh-TW" altLang="zh-TW"/>
              <a:t>第四層</a:t>
            </a:r>
          </a:p>
          <a:p>
            <a:pPr lvl="4"/>
            <a:r>
              <a:rPr lang="zh-TW" altLang="zh-TW"/>
              <a:t>第五層</a:t>
            </a:r>
          </a:p>
        </p:txBody>
      </p:sp>
      <p:sp>
        <p:nvSpPr>
          <p:cNvPr id="4" name="日期版面配置區 3"/>
          <p:cNvSpPr>
            <a:spLocks noGrp="1"/>
          </p:cNvSpPr>
          <p:nvPr>
            <p:ph type="dt" sz="half" idx="2"/>
          </p:nvPr>
        </p:nvSpPr>
        <p:spPr>
          <a:xfrm>
            <a:off x="6629400" y="6508750"/>
            <a:ext cx="760413" cy="273050"/>
          </a:xfrm>
          <a:prstGeom prst="rect">
            <a:avLst/>
          </a:prstGeom>
        </p:spPr>
        <p:txBody>
          <a:bodyPr vert="horz" lIns="91440" tIns="45720" rIns="91440" bIns="45720" rtlCol="0" anchor="ctr"/>
          <a:lstStyle>
            <a:lvl1pPr algn="r" eaLnBrk="1" fontAlgn="auto" latinLnBrk="0" hangingPunct="1">
              <a:spcBef>
                <a:spcPts val="0"/>
              </a:spcBef>
              <a:spcAft>
                <a:spcPts val="0"/>
              </a:spcAft>
              <a:defRPr lang="zh-TW" sz="800">
                <a:solidFill>
                  <a:schemeClr val="tx1"/>
                </a:solidFill>
                <a:latin typeface="+mn-lt"/>
                <a:ea typeface="+mn-ea"/>
              </a:defRPr>
            </a:lvl1pPr>
          </a:lstStyle>
          <a:p>
            <a:pPr>
              <a:defRPr/>
            </a:pPr>
            <a:fld id="{61F1C848-4A9C-4F3A-BD20-F0E51705F050}" type="datetimeFigureOut">
              <a:rPr lang="zh-TW" altLang="en-US">
                <a:solidFill>
                  <a:prstClr val="black"/>
                </a:solidFill>
              </a:rPr>
              <a:pPr>
                <a:defRPr/>
              </a:pPr>
              <a:t>2023/1/6</a:t>
            </a:fld>
            <a:endParaRPr altLang="en-US">
              <a:solidFill>
                <a:prstClr val="black"/>
              </a:solidFill>
            </a:endParaRPr>
          </a:p>
        </p:txBody>
      </p:sp>
      <p:sp>
        <p:nvSpPr>
          <p:cNvPr id="5" name="頁尾版面配置區 4"/>
          <p:cNvSpPr>
            <a:spLocks noGrp="1"/>
          </p:cNvSpPr>
          <p:nvPr>
            <p:ph type="ftr" sz="quarter" idx="3"/>
          </p:nvPr>
        </p:nvSpPr>
        <p:spPr>
          <a:xfrm>
            <a:off x="914400" y="6508750"/>
            <a:ext cx="4343400" cy="273050"/>
          </a:xfrm>
          <a:prstGeom prst="rect">
            <a:avLst/>
          </a:prstGeom>
        </p:spPr>
        <p:txBody>
          <a:bodyPr vert="horz" lIns="91440" tIns="45720" rIns="91440" bIns="45720" rtlCol="0" anchor="ctr"/>
          <a:lstStyle>
            <a:lvl1pPr algn="l" eaLnBrk="1" fontAlgn="auto" latinLnBrk="0" hangingPunct="1">
              <a:spcBef>
                <a:spcPts val="0"/>
              </a:spcBef>
              <a:spcAft>
                <a:spcPts val="0"/>
              </a:spcAft>
              <a:defRPr lang="zh-TW" sz="800">
                <a:solidFill>
                  <a:schemeClr val="tx1"/>
                </a:solidFill>
                <a:latin typeface="+mn-lt"/>
                <a:ea typeface="+mn-ea"/>
              </a:defRPr>
            </a:lvl1pPr>
          </a:lstStyle>
          <a:p>
            <a:pPr>
              <a:defRPr/>
            </a:pPr>
            <a:endParaRPr altLang="en-US">
              <a:solidFill>
                <a:prstClr val="black"/>
              </a:solidFill>
            </a:endParaRPr>
          </a:p>
        </p:txBody>
      </p:sp>
      <p:sp>
        <p:nvSpPr>
          <p:cNvPr id="6" name="投影片編號版面配置區 5"/>
          <p:cNvSpPr>
            <a:spLocks noGrp="1"/>
          </p:cNvSpPr>
          <p:nvPr>
            <p:ph type="sldNum" sz="quarter" idx="4"/>
          </p:nvPr>
        </p:nvSpPr>
        <p:spPr>
          <a:xfrm>
            <a:off x="7658100" y="6508750"/>
            <a:ext cx="5715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fontAlgn="base">
              <a:spcBef>
                <a:spcPct val="0"/>
              </a:spcBef>
              <a:spcAft>
                <a:spcPct val="0"/>
              </a:spcAft>
              <a:defRPr/>
            </a:pPr>
            <a:fld id="{F22E0B69-BA7D-4089-8575-07F6DEBE7A28}" type="slidenum">
              <a:rPr lang="en-US" altLang="zh-TW">
                <a:solidFill>
                  <a:prstClr val="black"/>
                </a:solidFill>
              </a:rPr>
              <a:pPr fontAlgn="base">
                <a:spcBef>
                  <a:spcPct val="0"/>
                </a:spcBef>
                <a:spcAft>
                  <a:spcPct val="0"/>
                </a:spcAft>
                <a:defRPr/>
              </a:pPr>
              <a:t>‹#›</a:t>
            </a:fld>
            <a:endParaRPr lang="zh-TW" altLang="zh-TW">
              <a:solidFill>
                <a:prstClr val="black"/>
              </a:solidFill>
            </a:endParaRPr>
          </a:p>
        </p:txBody>
      </p:sp>
      <p:grpSp>
        <p:nvGrpSpPr>
          <p:cNvPr id="1053" name="群組 7"/>
          <p:cNvGrpSpPr>
            <a:grpSpLocks/>
          </p:cNvGrpSpPr>
          <p:nvPr userDrawn="1"/>
        </p:nvGrpSpPr>
        <p:grpSpPr bwMode="auto">
          <a:xfrm rot="359119" flipH="1">
            <a:off x="8575675" y="6164263"/>
            <a:ext cx="293688" cy="133350"/>
            <a:chOff x="11572034" y="6157344"/>
            <a:chExt cx="478917" cy="163826"/>
          </a:xfrm>
        </p:grpSpPr>
        <p:sp>
          <p:nvSpPr>
            <p:cNvPr id="22" name="心形 4"/>
            <p:cNvSpPr/>
            <p:nvPr userDrawn="1"/>
          </p:nvSpPr>
          <p:spPr>
            <a:xfrm rot="15055303">
              <a:off x="11895724" y="6115638"/>
              <a:ext cx="126770" cy="20192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3" name="心形 4"/>
            <p:cNvSpPr/>
            <p:nvPr userDrawn="1"/>
          </p:nvSpPr>
          <p:spPr>
            <a:xfrm rot="7354892" flipH="1">
              <a:off x="11612058" y="6123313"/>
              <a:ext cx="126770" cy="204511"/>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5" name="手繪多邊形 24"/>
            <p:cNvSpPr/>
            <p:nvPr userDrawn="1"/>
          </p:nvSpPr>
          <p:spPr>
            <a:xfrm>
              <a:off x="11744618" y="6244373"/>
              <a:ext cx="59540" cy="7411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手繪多邊形 25"/>
            <p:cNvSpPr/>
            <p:nvPr userDrawn="1"/>
          </p:nvSpPr>
          <p:spPr>
            <a:xfrm rot="944818" flipH="1">
              <a:off x="11820217" y="6224851"/>
              <a:ext cx="59540" cy="74112"/>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1054" name="群組 27"/>
          <p:cNvGrpSpPr>
            <a:grpSpLocks/>
          </p:cNvGrpSpPr>
          <p:nvPr userDrawn="1"/>
        </p:nvGrpSpPr>
        <p:grpSpPr bwMode="auto">
          <a:xfrm rot="-359119">
            <a:off x="279400" y="5614988"/>
            <a:ext cx="379413" cy="173037"/>
            <a:chOff x="11572034" y="6157344"/>
            <a:chExt cx="478917" cy="163826"/>
          </a:xfrm>
        </p:grpSpPr>
        <p:sp>
          <p:nvSpPr>
            <p:cNvPr id="29" name="心形 4"/>
            <p:cNvSpPr/>
            <p:nvPr userDrawn="1"/>
          </p:nvSpPr>
          <p:spPr>
            <a:xfrm rot="15055303">
              <a:off x="11878830" y="6112809"/>
              <a:ext cx="126252" cy="202388"/>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0" name="心形 4"/>
            <p:cNvSpPr/>
            <p:nvPr userDrawn="1"/>
          </p:nvSpPr>
          <p:spPr>
            <a:xfrm rot="7354892" flipH="1">
              <a:off x="11605191" y="6124537"/>
              <a:ext cx="126252" cy="202387"/>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1" name="手繪多邊形 30"/>
            <p:cNvSpPr/>
            <p:nvPr userDrawn="1"/>
          </p:nvSpPr>
          <p:spPr>
            <a:xfrm>
              <a:off x="11731901" y="6246898"/>
              <a:ext cx="60115" cy="73646"/>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32" name="手繪多邊形 31"/>
            <p:cNvSpPr/>
            <p:nvPr userDrawn="1"/>
          </p:nvSpPr>
          <p:spPr>
            <a:xfrm rot="944818" flipH="1">
              <a:off x="11797024" y="6227840"/>
              <a:ext cx="60115" cy="73646"/>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Tree>
    <p:extLst>
      <p:ext uri="{BB962C8B-B14F-4D97-AF65-F5344CB8AC3E}">
        <p14:creationId xmlns:p14="http://schemas.microsoft.com/office/powerpoint/2010/main" val="19891962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med">
    <p:fade/>
  </p:transition>
  <p:txStyles>
    <p:titleStyle>
      <a:lvl1pPr algn="l" defTabSz="912813" rtl="0" eaLnBrk="0" fontAlgn="base" hangingPunct="0">
        <a:lnSpc>
          <a:spcPct val="90000"/>
        </a:lnSpc>
        <a:spcBef>
          <a:spcPct val="0"/>
        </a:spcBef>
        <a:spcAft>
          <a:spcPct val="0"/>
        </a:spcAft>
        <a:defRPr lang="zh-TW" sz="34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2pPr>
      <a:lvl3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3pPr>
      <a:lvl4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4pPr>
      <a:lvl5pPr algn="l" defTabSz="912813" rtl="0" eaLnBrk="0" fontAlgn="base" hangingPunct="0">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5pPr>
      <a:lvl6pPr marL="4572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6pPr>
      <a:lvl7pPr marL="9144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7pPr>
      <a:lvl8pPr marL="13716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8pPr>
      <a:lvl9pPr marL="1828800" algn="l" defTabSz="912813" rtl="0" fontAlgn="base">
        <a:lnSpc>
          <a:spcPct val="90000"/>
        </a:lnSpc>
        <a:spcBef>
          <a:spcPct val="0"/>
        </a:spcBef>
        <a:spcAft>
          <a:spcPct val="0"/>
        </a:spcAft>
        <a:defRPr sz="3400" b="1">
          <a:solidFill>
            <a:schemeClr val="tx1"/>
          </a:solidFill>
          <a:latin typeface="Microsoft JhengHei UI" panose="020B0604030504040204" pitchFamily="34" charset="-120"/>
          <a:ea typeface="Microsoft JhengHei UI" panose="020B0604030504040204" pitchFamily="34" charset="-120"/>
        </a:defRPr>
      </a:lvl9pPr>
    </p:titleStyle>
    <p:bodyStyle>
      <a:lvl1pPr marL="273050" indent="-227013" algn="l" defTabSz="912813" rtl="0" eaLnBrk="0" fontAlgn="base" hangingPunct="0">
        <a:lnSpc>
          <a:spcPct val="90000"/>
        </a:lnSpc>
        <a:spcBef>
          <a:spcPts val="1800"/>
        </a:spcBef>
        <a:spcAft>
          <a:spcPct val="0"/>
        </a:spcAft>
        <a:buFont typeface="Arial" charset="0"/>
        <a:buChar char="•"/>
        <a:defRPr lang="zh-TW" sz="2000" kern="1200">
          <a:solidFill>
            <a:schemeClr val="tx1"/>
          </a:solidFill>
          <a:latin typeface="+mn-lt"/>
          <a:ea typeface="+mn-ea"/>
          <a:cs typeface="+mn-cs"/>
        </a:defRPr>
      </a:lvl1pPr>
      <a:lvl2pPr marL="593725" indent="-227013" algn="l" defTabSz="912813" rtl="0" eaLnBrk="0" fontAlgn="base" hangingPunct="0">
        <a:lnSpc>
          <a:spcPct val="90000"/>
        </a:lnSpc>
        <a:spcBef>
          <a:spcPts val="1000"/>
        </a:spcBef>
        <a:spcAft>
          <a:spcPct val="0"/>
        </a:spcAft>
        <a:buFont typeface="Arial" charset="0"/>
        <a:buChar char="•"/>
        <a:defRPr lang="zh-TW" kern="1200">
          <a:solidFill>
            <a:schemeClr val="tx1"/>
          </a:solidFill>
          <a:latin typeface="+mn-lt"/>
          <a:ea typeface="+mn-ea"/>
          <a:cs typeface="+mn-cs"/>
        </a:defRPr>
      </a:lvl2pPr>
      <a:lvl3pPr marL="912813" indent="-227013" algn="l" defTabSz="912813" rtl="0" eaLnBrk="0" fontAlgn="base" hangingPunct="0">
        <a:lnSpc>
          <a:spcPct val="90000"/>
        </a:lnSpc>
        <a:spcBef>
          <a:spcPts val="800"/>
        </a:spcBef>
        <a:spcAft>
          <a:spcPct val="0"/>
        </a:spcAft>
        <a:buFont typeface="Arial" charset="0"/>
        <a:buChar char="•"/>
        <a:defRPr lang="zh-TW" sz="1600" kern="1200">
          <a:solidFill>
            <a:schemeClr val="tx1"/>
          </a:solidFill>
          <a:latin typeface="+mn-lt"/>
          <a:ea typeface="+mn-ea"/>
          <a:cs typeface="+mn-cs"/>
        </a:defRPr>
      </a:lvl3pPr>
      <a:lvl4pPr marL="1233488" indent="-227013" algn="l" defTabSz="912813" rtl="0" eaLnBrk="0" fontAlgn="base" hangingPunct="0">
        <a:lnSpc>
          <a:spcPct val="90000"/>
        </a:lnSpc>
        <a:spcBef>
          <a:spcPts val="800"/>
        </a:spcBef>
        <a:spcAft>
          <a:spcPct val="0"/>
        </a:spcAft>
        <a:buFont typeface="Arial" charset="0"/>
        <a:buChar char="•"/>
        <a:defRPr lang="zh-TW" sz="1400" kern="1200">
          <a:solidFill>
            <a:schemeClr val="tx1"/>
          </a:solidFill>
          <a:latin typeface="+mn-lt"/>
          <a:ea typeface="+mn-ea"/>
          <a:cs typeface="+mn-cs"/>
        </a:defRPr>
      </a:lvl4pPr>
      <a:lvl5pPr marL="1554163" indent="-227013" algn="l" defTabSz="912813" rtl="0" eaLnBrk="0" fontAlgn="base" hangingPunct="0">
        <a:lnSpc>
          <a:spcPct val="90000"/>
        </a:lnSpc>
        <a:spcBef>
          <a:spcPts val="800"/>
        </a:spcBef>
        <a:spcAft>
          <a:spcPct val="0"/>
        </a:spcAft>
        <a:buFont typeface="Arial" charset="0"/>
        <a:buChar char="•"/>
        <a:defRPr lang="zh-TW" sz="1400" kern="1200">
          <a:solidFill>
            <a:schemeClr val="tx1"/>
          </a:solidFill>
          <a:latin typeface="+mn-lt"/>
          <a:ea typeface="+mn-ea"/>
          <a:cs typeface="+mn-cs"/>
        </a:defRPr>
      </a:lvl5pPr>
      <a:lvl6pPr marL="1874426"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6pPr>
      <a:lvl7pPr marL="2194450"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7pPr>
      <a:lvl8pPr marL="2514474"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8pPr>
      <a:lvl9pPr marL="2834498" indent="-228589" algn="l" defTabSz="914354" rtl="0" eaLnBrk="1" latinLnBrk="0" hangingPunct="1">
        <a:lnSpc>
          <a:spcPct val="90000"/>
        </a:lnSpc>
        <a:spcBef>
          <a:spcPts val="800"/>
        </a:spcBef>
        <a:buFont typeface="Arial" panose="020B0604020202020204" pitchFamily="34" charset="0"/>
        <a:buChar char="•"/>
        <a:defRPr lang="zh-TW" sz="1400" kern="1200">
          <a:solidFill>
            <a:schemeClr val="tx1"/>
          </a:solidFill>
          <a:latin typeface="+mn-lt"/>
          <a:ea typeface="+mn-ea"/>
          <a:cs typeface="+mn-cs"/>
        </a:defRPr>
      </a:lvl9pPr>
    </p:bodyStyle>
    <p:otherStyle>
      <a:defPPr>
        <a:defRPr lang="zh-TW"/>
      </a:defPPr>
      <a:lvl1pPr marL="0" algn="l" defTabSz="914354" rtl="0" eaLnBrk="1" latinLnBrk="0" hangingPunct="1">
        <a:defRPr lang="zh-TW" sz="1800" kern="1200">
          <a:solidFill>
            <a:schemeClr val="tx1"/>
          </a:solidFill>
          <a:latin typeface="+mn-lt"/>
          <a:ea typeface="+mn-ea"/>
          <a:cs typeface="+mn-cs"/>
        </a:defRPr>
      </a:lvl1pPr>
      <a:lvl2pPr marL="457178" algn="l" defTabSz="914354" rtl="0" eaLnBrk="1" latinLnBrk="0" hangingPunct="1">
        <a:defRPr lang="zh-TW" sz="1800" kern="1200">
          <a:solidFill>
            <a:schemeClr val="tx1"/>
          </a:solidFill>
          <a:latin typeface="+mn-lt"/>
          <a:ea typeface="+mn-ea"/>
          <a:cs typeface="+mn-cs"/>
        </a:defRPr>
      </a:lvl2pPr>
      <a:lvl3pPr marL="914354" algn="l" defTabSz="914354" rtl="0" eaLnBrk="1" latinLnBrk="0" hangingPunct="1">
        <a:defRPr lang="zh-TW" sz="1800" kern="1200">
          <a:solidFill>
            <a:schemeClr val="tx1"/>
          </a:solidFill>
          <a:latin typeface="+mn-lt"/>
          <a:ea typeface="+mn-ea"/>
          <a:cs typeface="+mn-cs"/>
        </a:defRPr>
      </a:lvl3pPr>
      <a:lvl4pPr marL="1371532" algn="l" defTabSz="914354" rtl="0" eaLnBrk="1" latinLnBrk="0" hangingPunct="1">
        <a:defRPr lang="zh-TW" sz="1800" kern="1200">
          <a:solidFill>
            <a:schemeClr val="tx1"/>
          </a:solidFill>
          <a:latin typeface="+mn-lt"/>
          <a:ea typeface="+mn-ea"/>
          <a:cs typeface="+mn-cs"/>
        </a:defRPr>
      </a:lvl4pPr>
      <a:lvl5pPr marL="1828709" algn="l" defTabSz="914354" rtl="0" eaLnBrk="1" latinLnBrk="0" hangingPunct="1">
        <a:defRPr lang="zh-TW" sz="1800" kern="1200">
          <a:solidFill>
            <a:schemeClr val="tx1"/>
          </a:solidFill>
          <a:latin typeface="+mn-lt"/>
          <a:ea typeface="+mn-ea"/>
          <a:cs typeface="+mn-cs"/>
        </a:defRPr>
      </a:lvl5pPr>
      <a:lvl6pPr marL="2285886" algn="l" defTabSz="914354" rtl="0" eaLnBrk="1" latinLnBrk="0" hangingPunct="1">
        <a:defRPr lang="zh-TW" sz="1800" kern="1200">
          <a:solidFill>
            <a:schemeClr val="tx1"/>
          </a:solidFill>
          <a:latin typeface="+mn-lt"/>
          <a:ea typeface="+mn-ea"/>
          <a:cs typeface="+mn-cs"/>
        </a:defRPr>
      </a:lvl6pPr>
      <a:lvl7pPr marL="2743062" algn="l" defTabSz="914354" rtl="0" eaLnBrk="1" latinLnBrk="0" hangingPunct="1">
        <a:defRPr lang="zh-TW" sz="1800" kern="1200">
          <a:solidFill>
            <a:schemeClr val="tx1"/>
          </a:solidFill>
          <a:latin typeface="+mn-lt"/>
          <a:ea typeface="+mn-ea"/>
          <a:cs typeface="+mn-cs"/>
        </a:defRPr>
      </a:lvl7pPr>
      <a:lvl8pPr marL="3200240" algn="l" defTabSz="914354" rtl="0" eaLnBrk="1" latinLnBrk="0" hangingPunct="1">
        <a:defRPr lang="zh-TW" sz="1800" kern="1200">
          <a:solidFill>
            <a:schemeClr val="tx1"/>
          </a:solidFill>
          <a:latin typeface="+mn-lt"/>
          <a:ea typeface="+mn-ea"/>
          <a:cs typeface="+mn-cs"/>
        </a:defRPr>
      </a:lvl8pPr>
      <a:lvl9pPr marL="3657418" algn="l" defTabSz="914354"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552" y="1700808"/>
            <a:ext cx="7848872" cy="2016224"/>
          </a:xfrm>
        </p:spPr>
        <p:txBody>
          <a:bodyPr/>
          <a:lstStyle/>
          <a:p>
            <a:pPr algn="ctr"/>
            <a:r>
              <a:rPr lang="zh-TW" altLang="en-US" sz="6000" dirty="0">
                <a:latin typeface="標楷體" panose="03000509000000000000" pitchFamily="65" charset="-120"/>
                <a:ea typeface="標楷體" panose="03000509000000000000" pitchFamily="65" charset="-120"/>
              </a:rPr>
              <a:t>新北市立清水高中</a:t>
            </a:r>
            <a:br>
              <a:rPr lang="en-US" altLang="zh-TW" sz="6000" dirty="0">
                <a:latin typeface="標楷體" panose="03000509000000000000" pitchFamily="65" charset="-120"/>
                <a:ea typeface="標楷體" panose="03000509000000000000" pitchFamily="65" charset="-120"/>
              </a:rPr>
            </a:br>
            <a:r>
              <a:rPr lang="zh-TW" altLang="en-US" sz="6000" dirty="0">
                <a:latin typeface="標楷體" panose="03000509000000000000" pitchFamily="65" charset="-120"/>
                <a:ea typeface="標楷體" panose="03000509000000000000" pitchFamily="65" charset="-120"/>
              </a:rPr>
              <a:t>學生事務會議</a:t>
            </a:r>
          </a:p>
        </p:txBody>
      </p:sp>
      <p:sp>
        <p:nvSpPr>
          <p:cNvPr id="6" name="文字方塊 5"/>
          <p:cNvSpPr txBox="1"/>
          <p:nvPr/>
        </p:nvSpPr>
        <p:spPr>
          <a:xfrm>
            <a:off x="6444208" y="4365104"/>
            <a:ext cx="2520280" cy="1846659"/>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  學務處</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林呈隆 主任</a:t>
            </a:r>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2093937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33521" y="1356032"/>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664004" cy="900246"/>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家長及學生可至新北市校務行政系統</a:t>
            </a:r>
            <a:endParaRPr lang="en-US" altLang="zh-TW" sz="2625" b="1" dirty="0">
              <a:solidFill>
                <a:srgbClr val="0070C0"/>
              </a:solidFill>
              <a:latin typeface="微软雅黑" panose="020B0503020204020204" pitchFamily="34" charset="-122"/>
              <a:ea typeface="微软雅黑" panose="020B0503020204020204" pitchFamily="34" charset="-122"/>
            </a:endParaRPr>
          </a:p>
          <a:p>
            <a:r>
              <a:rPr lang="zh-TW" altLang="en-US" sz="2625" b="1" dirty="0">
                <a:solidFill>
                  <a:srgbClr val="0070C0"/>
                </a:solidFill>
                <a:latin typeface="微软雅黑" panose="020B0503020204020204" pitchFamily="34" charset="-122"/>
                <a:ea typeface="微软雅黑" panose="020B0503020204020204" pitchFamily="34" charset="-122"/>
              </a:rPr>
              <a:t>查詢學生缺曠及獎懲</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pic>
        <p:nvPicPr>
          <p:cNvPr id="3" name="圖片 2">
            <a:extLst>
              <a:ext uri="{FF2B5EF4-FFF2-40B4-BE49-F238E27FC236}">
                <a16:creationId xmlns:a16="http://schemas.microsoft.com/office/drawing/2014/main" id="{8C0F4969-B434-4353-B07D-22608677D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217" y="1916833"/>
            <a:ext cx="5798940" cy="4228488"/>
          </a:xfrm>
          <a:prstGeom prst="rect">
            <a:avLst/>
          </a:prstGeom>
        </p:spPr>
      </p:pic>
      <p:sp>
        <p:nvSpPr>
          <p:cNvPr id="4" name="文字方塊 3">
            <a:extLst>
              <a:ext uri="{FF2B5EF4-FFF2-40B4-BE49-F238E27FC236}">
                <a16:creationId xmlns:a16="http://schemas.microsoft.com/office/drawing/2014/main" id="{F7BA29C7-B6D2-4519-A207-F9F25883E8C7}"/>
              </a:ext>
            </a:extLst>
          </p:cNvPr>
          <p:cNvSpPr txBox="1"/>
          <p:nvPr/>
        </p:nvSpPr>
        <p:spPr>
          <a:xfrm>
            <a:off x="2498216" y="1451766"/>
            <a:ext cx="6178239" cy="369332"/>
          </a:xfrm>
          <a:prstGeom prst="rect">
            <a:avLst/>
          </a:prstGeom>
          <a:blipFill>
            <a:blip r:embed="rId5"/>
            <a:tile tx="0" ty="0" sx="100000" sy="100000" flip="none" algn="tl"/>
          </a:blipFill>
        </p:spPr>
        <p:txBody>
          <a:bodyPr wrap="square" rtlCol="0">
            <a:spAutoFit/>
          </a:bodyPr>
          <a:lstStyle/>
          <a:p>
            <a:r>
              <a:rPr lang="zh-TW" altLang="en-US" dirty="0"/>
              <a:t>登入</a:t>
            </a:r>
            <a:r>
              <a:rPr lang="en-US" altLang="zh-TW" dirty="0"/>
              <a:t>—</a:t>
            </a:r>
            <a:r>
              <a:rPr lang="zh-TW" altLang="en-US" dirty="0"/>
              <a:t>帳號</a:t>
            </a:r>
            <a:r>
              <a:rPr lang="en-US" altLang="zh-TW" dirty="0"/>
              <a:t>(</a:t>
            </a:r>
            <a:r>
              <a:rPr lang="zh-TW" altLang="en-US" dirty="0"/>
              <a:t>學生自行設定並可以更改</a:t>
            </a:r>
            <a:r>
              <a:rPr lang="en-US" altLang="zh-TW" dirty="0"/>
              <a:t>)—</a:t>
            </a:r>
            <a:r>
              <a:rPr lang="zh-TW" altLang="en-US" dirty="0"/>
              <a:t>密碼</a:t>
            </a:r>
            <a:r>
              <a:rPr lang="en-US" altLang="zh-TW" dirty="0"/>
              <a:t>(</a:t>
            </a:r>
            <a:r>
              <a:rPr lang="zh-TW" altLang="en-US" dirty="0"/>
              <a:t>學生身份字號</a:t>
            </a:r>
            <a:r>
              <a:rPr lang="en-US" altLang="zh-TW" dirty="0"/>
              <a:t>)</a:t>
            </a:r>
            <a:endParaRPr lang="zh-TW" altLang="en-US" dirty="0"/>
          </a:p>
        </p:txBody>
      </p:sp>
    </p:spTree>
    <p:extLst>
      <p:ext uri="{BB962C8B-B14F-4D97-AF65-F5344CB8AC3E}">
        <p14:creationId xmlns:p14="http://schemas.microsoft.com/office/powerpoint/2010/main" val="20673429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33521" y="1446406"/>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664004" cy="900246"/>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家長及學生可至新北市校務行政系統</a:t>
            </a:r>
            <a:endParaRPr lang="en-US" altLang="zh-TW" sz="2625" b="1" dirty="0">
              <a:solidFill>
                <a:srgbClr val="0070C0"/>
              </a:solidFill>
              <a:latin typeface="微软雅黑" panose="020B0503020204020204" pitchFamily="34" charset="-122"/>
              <a:ea typeface="微软雅黑" panose="020B0503020204020204" pitchFamily="34" charset="-122"/>
            </a:endParaRPr>
          </a:p>
          <a:p>
            <a:r>
              <a:rPr lang="zh-TW" altLang="en-US" sz="2625" b="1" dirty="0">
                <a:solidFill>
                  <a:srgbClr val="0070C0"/>
                </a:solidFill>
                <a:latin typeface="微软雅黑" panose="020B0503020204020204" pitchFamily="34" charset="-122"/>
                <a:ea typeface="微软雅黑" panose="020B0503020204020204" pitchFamily="34" charset="-122"/>
              </a:rPr>
              <a:t>查詢學生缺曠及獎懲</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pic>
        <p:nvPicPr>
          <p:cNvPr id="4" name="圖片 3">
            <a:extLst>
              <a:ext uri="{FF2B5EF4-FFF2-40B4-BE49-F238E27FC236}">
                <a16:creationId xmlns:a16="http://schemas.microsoft.com/office/drawing/2014/main" id="{C25A7A9D-A5A5-4B4A-8B96-6A089C985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611" y="1459426"/>
            <a:ext cx="6142330" cy="4042542"/>
          </a:xfrm>
          <a:prstGeom prst="rect">
            <a:avLst/>
          </a:prstGeom>
        </p:spPr>
      </p:pic>
    </p:spTree>
    <p:extLst>
      <p:ext uri="{BB962C8B-B14F-4D97-AF65-F5344CB8AC3E}">
        <p14:creationId xmlns:p14="http://schemas.microsoft.com/office/powerpoint/2010/main" val="312440800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724982" y="1335011"/>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664004" cy="900246"/>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家長及學生可至新北市校務行政系統</a:t>
            </a:r>
            <a:endParaRPr lang="en-US" altLang="zh-TW" sz="2625" b="1" dirty="0">
              <a:solidFill>
                <a:srgbClr val="0070C0"/>
              </a:solidFill>
              <a:latin typeface="微软雅黑" panose="020B0503020204020204" pitchFamily="34" charset="-122"/>
              <a:ea typeface="微软雅黑" panose="020B0503020204020204" pitchFamily="34" charset="-122"/>
            </a:endParaRPr>
          </a:p>
          <a:p>
            <a:r>
              <a:rPr lang="zh-TW" altLang="en-US" sz="2625" b="1" dirty="0">
                <a:solidFill>
                  <a:srgbClr val="0070C0"/>
                </a:solidFill>
                <a:latin typeface="微软雅黑" panose="020B0503020204020204" pitchFamily="34" charset="-122"/>
                <a:ea typeface="微软雅黑" panose="020B0503020204020204" pitchFamily="34" charset="-122"/>
              </a:rPr>
              <a:t>查詢學生缺曠及獎懲</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pic>
        <p:nvPicPr>
          <p:cNvPr id="7" name="圖片 6">
            <a:extLst>
              <a:ext uri="{FF2B5EF4-FFF2-40B4-BE49-F238E27FC236}">
                <a16:creationId xmlns:a16="http://schemas.microsoft.com/office/drawing/2014/main" id="{A85788B4-94DC-4BDE-BFD0-3BEBEF64C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309" y="1603910"/>
            <a:ext cx="5910981" cy="4201353"/>
          </a:xfrm>
          <a:prstGeom prst="rect">
            <a:avLst/>
          </a:prstGeom>
        </p:spPr>
      </p:pic>
    </p:spTree>
    <p:extLst>
      <p:ext uri="{BB962C8B-B14F-4D97-AF65-F5344CB8AC3E}">
        <p14:creationId xmlns:p14="http://schemas.microsoft.com/office/powerpoint/2010/main" val="245869409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85117" y="1534886"/>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664004" cy="900246"/>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家長及學生可至新北市校務行政系統</a:t>
            </a:r>
            <a:endParaRPr lang="en-US" altLang="zh-TW" sz="2625" b="1" dirty="0">
              <a:solidFill>
                <a:srgbClr val="0070C0"/>
              </a:solidFill>
              <a:latin typeface="微软雅黑" panose="020B0503020204020204" pitchFamily="34" charset="-122"/>
              <a:ea typeface="微软雅黑" panose="020B0503020204020204" pitchFamily="34" charset="-122"/>
            </a:endParaRPr>
          </a:p>
          <a:p>
            <a:r>
              <a:rPr lang="zh-TW" altLang="en-US" sz="2625" b="1" dirty="0">
                <a:solidFill>
                  <a:srgbClr val="0070C0"/>
                </a:solidFill>
                <a:latin typeface="微软雅黑" panose="020B0503020204020204" pitchFamily="34" charset="-122"/>
                <a:ea typeface="微软雅黑" panose="020B0503020204020204" pitchFamily="34" charset="-122"/>
              </a:rPr>
              <a:t>查詢學生缺曠及獎懲</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pic>
        <p:nvPicPr>
          <p:cNvPr id="3" name="圖片 2">
            <a:extLst>
              <a:ext uri="{FF2B5EF4-FFF2-40B4-BE49-F238E27FC236}">
                <a16:creationId xmlns:a16="http://schemas.microsoft.com/office/drawing/2014/main" id="{2D479C56-41A7-437F-94DD-7554725E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977" y="2235257"/>
            <a:ext cx="5498391" cy="3690420"/>
          </a:xfrm>
          <a:prstGeom prst="rect">
            <a:avLst/>
          </a:prstGeom>
        </p:spPr>
      </p:pic>
    </p:spTree>
    <p:extLst>
      <p:ext uri="{BB962C8B-B14F-4D97-AF65-F5344CB8AC3E}">
        <p14:creationId xmlns:p14="http://schemas.microsoft.com/office/powerpoint/2010/main" val="221872111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85117" y="1534886"/>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664004" cy="900246"/>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家長及學生可至新北市校務行政系統</a:t>
            </a:r>
            <a:endParaRPr lang="en-US" altLang="zh-TW" sz="2625" b="1" dirty="0">
              <a:solidFill>
                <a:srgbClr val="0070C0"/>
              </a:solidFill>
              <a:latin typeface="微软雅黑" panose="020B0503020204020204" pitchFamily="34" charset="-122"/>
              <a:ea typeface="微软雅黑" panose="020B0503020204020204" pitchFamily="34" charset="-122"/>
            </a:endParaRPr>
          </a:p>
          <a:p>
            <a:r>
              <a:rPr lang="zh-TW" altLang="en-US" sz="2625" b="1" dirty="0">
                <a:solidFill>
                  <a:srgbClr val="0070C0"/>
                </a:solidFill>
                <a:latin typeface="微软雅黑" panose="020B0503020204020204" pitchFamily="34" charset="-122"/>
                <a:ea typeface="微软雅黑" panose="020B0503020204020204" pitchFamily="34" charset="-122"/>
              </a:rPr>
              <a:t>查詢學生缺曠及獎懲</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pic>
        <p:nvPicPr>
          <p:cNvPr id="4" name="圖片 3">
            <a:extLst>
              <a:ext uri="{FF2B5EF4-FFF2-40B4-BE49-F238E27FC236}">
                <a16:creationId xmlns:a16="http://schemas.microsoft.com/office/drawing/2014/main" id="{D0B054F1-86A8-4F1A-B102-5C4B6B79B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998" y="1827947"/>
            <a:ext cx="6036729" cy="4111752"/>
          </a:xfrm>
          <a:prstGeom prst="rect">
            <a:avLst/>
          </a:prstGeom>
        </p:spPr>
      </p:pic>
    </p:spTree>
    <p:extLst>
      <p:ext uri="{BB962C8B-B14F-4D97-AF65-F5344CB8AC3E}">
        <p14:creationId xmlns:p14="http://schemas.microsoft.com/office/powerpoint/2010/main" val="59179788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132856"/>
            <a:ext cx="8064896" cy="1656184"/>
          </a:xfrm>
        </p:spPr>
        <p:txBody>
          <a:bodyPr/>
          <a:lstStyle/>
          <a:p>
            <a:r>
              <a:rPr lang="zh-TW" altLang="en-US" sz="6000" b="0" dirty="0">
                <a:solidFill>
                  <a:srgbClr val="0000FF"/>
                </a:solidFill>
                <a:latin typeface="標楷體" panose="03000509000000000000" pitchFamily="65" charset="-120"/>
                <a:ea typeface="標楷體" panose="03000509000000000000" pitchFamily="65" charset="-120"/>
              </a:rPr>
              <a:t>感謝各位參與本次會議</a:t>
            </a:r>
          </a:p>
        </p:txBody>
      </p:sp>
    </p:spTree>
    <p:extLst>
      <p:ext uri="{BB962C8B-B14F-4D97-AF65-F5344CB8AC3E}">
        <p14:creationId xmlns:p14="http://schemas.microsoft.com/office/powerpoint/2010/main" val="391628723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608158" y="2357917"/>
            <a:ext cx="7680221" cy="4023411"/>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173254" y="1279084"/>
            <a:ext cx="5051268" cy="769441"/>
          </a:xfrm>
          <a:prstGeom prst="rect">
            <a:avLst/>
          </a:prstGeom>
        </p:spPr>
        <p:txBody>
          <a:bodyPr wrap="square">
            <a:spAutoFit/>
          </a:bodyPr>
          <a:lstStyle/>
          <a:p>
            <a:r>
              <a:rPr lang="zh-TW" altLang="en-US" sz="4400" b="1" dirty="0">
                <a:solidFill>
                  <a:srgbClr val="0070C0"/>
                </a:solidFill>
                <a:latin typeface="微软雅黑" panose="020B0503020204020204" pitchFamily="34" charset="-122"/>
                <a:ea typeface="微软雅黑" panose="020B0503020204020204" pitchFamily="34" charset="-122"/>
              </a:rPr>
              <a:t>學生事務會議依據</a:t>
            </a:r>
          </a:p>
        </p:txBody>
      </p:sp>
      <p:sp>
        <p:nvSpPr>
          <p:cNvPr id="27" name="文字方塊 26">
            <a:extLst>
              <a:ext uri="{FF2B5EF4-FFF2-40B4-BE49-F238E27FC236}">
                <a16:creationId xmlns:a16="http://schemas.microsoft.com/office/drawing/2014/main" id="{C8946DB3-5F10-3F52-9226-63B4FA6A0599}"/>
              </a:ext>
            </a:extLst>
          </p:cNvPr>
          <p:cNvSpPr txBox="1"/>
          <p:nvPr/>
        </p:nvSpPr>
        <p:spPr>
          <a:xfrm>
            <a:off x="2309132" y="2453140"/>
            <a:ext cx="6254111" cy="3234219"/>
          </a:xfrm>
          <a:prstGeom prst="rect">
            <a:avLst/>
          </a:prstGeom>
          <a:noFill/>
        </p:spPr>
        <p:txBody>
          <a:bodyPr wrap="square">
            <a:spAutoFit/>
          </a:bodyPr>
          <a:lstStyle/>
          <a:p>
            <a:pPr>
              <a:lnSpc>
                <a:spcPts val="3500"/>
              </a:lnSpc>
              <a:spcBef>
                <a:spcPts val="450"/>
              </a:spcBef>
              <a:spcAft>
                <a:spcPts val="450"/>
              </a:spcAft>
            </a:pPr>
            <a:r>
              <a:rPr lang="zh-TW" altLang="zh-TW" sz="3200" dirty="0"/>
              <a:t>依教育部「學生穩定就學及中途離校學生輔導機制實施要點」擬訂本校學生穩定就學及中途離校學生輔導機制實施要點，並設置中途離校學生輔導小組，其組成應由學校視個案類型依權責辦理，本校由學務處主責</a:t>
            </a:r>
            <a:endParaRPr lang="zh-TW" altLang="en-US" sz="3200" b="1" dirty="0">
              <a:solidFill>
                <a:prstClr val="black"/>
              </a:solidFill>
              <a:latin typeface="微軟正黑體" panose="020B0604030504040204" pitchFamily="34" charset="-120"/>
              <a:ea typeface="微軟正黑體" panose="020B0604030504040204" pitchFamily="34" charset="-120"/>
            </a:endParaRP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240774635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499315" y="2262751"/>
            <a:ext cx="7419018" cy="2558482"/>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727123" y="1326238"/>
            <a:ext cx="4848434" cy="496290"/>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中途離校學生定義</a:t>
            </a:r>
          </a:p>
        </p:txBody>
      </p:sp>
      <p:sp>
        <p:nvSpPr>
          <p:cNvPr id="27" name="文字方塊 26">
            <a:extLst>
              <a:ext uri="{FF2B5EF4-FFF2-40B4-BE49-F238E27FC236}">
                <a16:creationId xmlns:a16="http://schemas.microsoft.com/office/drawing/2014/main" id="{C8946DB3-5F10-3F52-9226-63B4FA6A0599}"/>
              </a:ext>
            </a:extLst>
          </p:cNvPr>
          <p:cNvSpPr txBox="1"/>
          <p:nvPr/>
        </p:nvSpPr>
        <p:spPr>
          <a:xfrm>
            <a:off x="2122726" y="2452886"/>
            <a:ext cx="6434942" cy="1384995"/>
          </a:xfrm>
          <a:prstGeom prst="rect">
            <a:avLst/>
          </a:prstGeom>
          <a:noFill/>
        </p:spPr>
        <p:txBody>
          <a:bodyPr wrap="square">
            <a:spAutoFit/>
          </a:bodyPr>
          <a:lstStyle/>
          <a:p>
            <a:r>
              <a:rPr lang="zh-TW" altLang="zh-TW" sz="2800" dirty="0"/>
              <a:t>中途離校學生：指有下列情形之一之學校學生：未經請假或不明原因未到校上課連續達三日以上</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301987462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558174" y="825884"/>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407701" y="102095"/>
            <a:ext cx="4858103" cy="496290"/>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長缺學生定義</a:t>
            </a:r>
          </a:p>
        </p:txBody>
      </p:sp>
      <p:sp>
        <p:nvSpPr>
          <p:cNvPr id="27" name="文字方塊 26">
            <a:extLst>
              <a:ext uri="{FF2B5EF4-FFF2-40B4-BE49-F238E27FC236}">
                <a16:creationId xmlns:a16="http://schemas.microsoft.com/office/drawing/2014/main" id="{C8946DB3-5F10-3F52-9226-63B4FA6A0599}"/>
              </a:ext>
            </a:extLst>
          </p:cNvPr>
          <p:cNvSpPr txBox="1"/>
          <p:nvPr/>
        </p:nvSpPr>
        <p:spPr>
          <a:xfrm>
            <a:off x="2280047" y="1124744"/>
            <a:ext cx="6065508" cy="4401205"/>
          </a:xfrm>
          <a:prstGeom prst="rect">
            <a:avLst/>
          </a:prstGeom>
          <a:noFill/>
        </p:spPr>
        <p:txBody>
          <a:bodyPr wrap="square">
            <a:spAutoFit/>
          </a:bodyPr>
          <a:lstStyle/>
          <a:p>
            <a:r>
              <a:rPr lang="zh-TW" altLang="zh-TW" sz="2800" dirty="0"/>
              <a:t>長期缺課學生指高級中等學校學生成績評量辦法第二十六條所定，學生除公假外，全學期缺課節數達修習總節數二分之一，或曠課累積達四十二節者，經提學生事務相關會議後，應依法令規定進行適性輔導及適性教育處置，全學期缺課節數達修習總節數二分之一，或曠課累積達四十二節之學生。</a:t>
            </a:r>
          </a:p>
          <a:p>
            <a:pPr lvl="0"/>
            <a:endParaRPr lang="zh-TW" altLang="zh-TW" sz="2800" dirty="0"/>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360544944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43DB7D6-E7F1-3F46-D5FB-CFC6EC9EB3D4}"/>
              </a:ext>
            </a:extLst>
          </p:cNvPr>
          <p:cNvSpPr/>
          <p:nvPr/>
        </p:nvSpPr>
        <p:spPr>
          <a:xfrm>
            <a:off x="323528" y="469917"/>
            <a:ext cx="7322206" cy="646331"/>
          </a:xfrm>
          <a:prstGeom prst="rect">
            <a:avLst/>
          </a:prstGeom>
        </p:spPr>
        <p:txBody>
          <a:bodyPr wrap="square">
            <a:spAutoFit/>
          </a:bodyPr>
          <a:lstStyle/>
          <a:p>
            <a:r>
              <a:rPr lang="zh-TW" altLang="en-US" sz="3600" b="1" dirty="0">
                <a:solidFill>
                  <a:srgbClr val="0070C0"/>
                </a:solidFill>
                <a:latin typeface="微软雅黑" panose="020B0503020204020204" pitchFamily="34" charset="-122"/>
                <a:ea typeface="微软雅黑" panose="020B0503020204020204" pitchFamily="34" charset="-122"/>
              </a:rPr>
              <a:t>中途離校或長缺學生辦理復學手續</a:t>
            </a:r>
            <a:endParaRPr lang="en-US" altLang="zh-TW" sz="3600" b="1" dirty="0">
              <a:solidFill>
                <a:srgbClr val="0070C0"/>
              </a:solidFill>
              <a:latin typeface="微软雅黑" panose="020B0503020204020204" pitchFamily="34" charset="-122"/>
              <a:ea typeface="微软雅黑" panose="020B0503020204020204" pitchFamily="34" charset="-122"/>
            </a:endParaRPr>
          </a:p>
        </p:txBody>
      </p:sp>
      <p:grpSp>
        <p:nvGrpSpPr>
          <p:cNvPr id="78" name="Group 50"/>
          <p:cNvGrpSpPr/>
          <p:nvPr/>
        </p:nvGrpSpPr>
        <p:grpSpPr>
          <a:xfrm>
            <a:off x="35780" y="2012028"/>
            <a:ext cx="1766667" cy="2750024"/>
            <a:chOff x="4722233" y="1600192"/>
            <a:chExt cx="4099868" cy="4183625"/>
          </a:xfrm>
        </p:grpSpPr>
        <p:sp>
          <p:nvSpPr>
            <p:cNvPr id="79" name="Freeform 51"/>
            <p:cNvSpPr/>
            <p:nvPr/>
          </p:nvSpPr>
          <p:spPr bwMode="auto">
            <a:xfrm>
              <a:off x="5367121" y="5529112"/>
              <a:ext cx="682820" cy="254705"/>
            </a:xfrm>
            <a:custGeom>
              <a:avLst/>
              <a:gdLst>
                <a:gd name="T0" fmla="*/ 46 w 53"/>
                <a:gd name="T1" fmla="*/ 0 h 20"/>
                <a:gd name="T2" fmla="*/ 38 w 53"/>
                <a:gd name="T3" fmla="*/ 2 h 20"/>
                <a:gd name="T4" fmla="*/ 37 w 53"/>
                <a:gd name="T5" fmla="*/ 4 h 20"/>
                <a:gd name="T6" fmla="*/ 34 w 53"/>
                <a:gd name="T7" fmla="*/ 7 h 20"/>
                <a:gd name="T8" fmla="*/ 3 w 53"/>
                <a:gd name="T9" fmla="*/ 17 h 20"/>
                <a:gd name="T10" fmla="*/ 0 w 53"/>
                <a:gd name="T11" fmla="*/ 20 h 20"/>
                <a:gd name="T12" fmla="*/ 0 w 53"/>
                <a:gd name="T13" fmla="*/ 20 h 20"/>
                <a:gd name="T14" fmla="*/ 51 w 53"/>
                <a:gd name="T15" fmla="*/ 20 h 20"/>
                <a:gd name="T16" fmla="*/ 51 w 53"/>
                <a:gd name="T17" fmla="*/ 13 h 20"/>
                <a:gd name="T18" fmla="*/ 48 w 53"/>
                <a:gd name="T19" fmla="*/ 4 h 20"/>
                <a:gd name="T20" fmla="*/ 49 w 53"/>
                <a:gd name="T21" fmla="*/ 4 h 20"/>
                <a:gd name="T22" fmla="*/ 49 w 53"/>
                <a:gd name="T23" fmla="*/ 2 h 20"/>
                <a:gd name="T24" fmla="*/ 46 w 53"/>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46" y="0"/>
                  </a:moveTo>
                  <a:cubicBezTo>
                    <a:pt x="43" y="0"/>
                    <a:pt x="38" y="2"/>
                    <a:pt x="38" y="2"/>
                  </a:cubicBezTo>
                  <a:cubicBezTo>
                    <a:pt x="38" y="2"/>
                    <a:pt x="39" y="3"/>
                    <a:pt x="37" y="4"/>
                  </a:cubicBezTo>
                  <a:cubicBezTo>
                    <a:pt x="37" y="5"/>
                    <a:pt x="37" y="6"/>
                    <a:pt x="34" y="7"/>
                  </a:cubicBezTo>
                  <a:cubicBezTo>
                    <a:pt x="3" y="17"/>
                    <a:pt x="3" y="17"/>
                    <a:pt x="3" y="17"/>
                  </a:cubicBezTo>
                  <a:cubicBezTo>
                    <a:pt x="3" y="17"/>
                    <a:pt x="1" y="18"/>
                    <a:pt x="0" y="20"/>
                  </a:cubicBezTo>
                  <a:cubicBezTo>
                    <a:pt x="0" y="20"/>
                    <a:pt x="0" y="20"/>
                    <a:pt x="0" y="20"/>
                  </a:cubicBezTo>
                  <a:cubicBezTo>
                    <a:pt x="51" y="20"/>
                    <a:pt x="51" y="20"/>
                    <a:pt x="51" y="20"/>
                  </a:cubicBezTo>
                  <a:cubicBezTo>
                    <a:pt x="52" y="18"/>
                    <a:pt x="53" y="13"/>
                    <a:pt x="51" y="13"/>
                  </a:cubicBezTo>
                  <a:cubicBezTo>
                    <a:pt x="51" y="13"/>
                    <a:pt x="48" y="7"/>
                    <a:pt x="48" y="4"/>
                  </a:cubicBezTo>
                  <a:cubicBezTo>
                    <a:pt x="49" y="4"/>
                    <a:pt x="49" y="4"/>
                    <a:pt x="49" y="4"/>
                  </a:cubicBezTo>
                  <a:cubicBezTo>
                    <a:pt x="49" y="3"/>
                    <a:pt x="49" y="2"/>
                    <a:pt x="49" y="2"/>
                  </a:cubicBezTo>
                  <a:cubicBezTo>
                    <a:pt x="49" y="1"/>
                    <a:pt x="48" y="0"/>
                    <a:pt x="46" y="0"/>
                  </a:cubicBezTo>
                </a:path>
              </a:pathLst>
            </a:custGeom>
            <a:solidFill>
              <a:srgbClr val="242424"/>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0" name="Freeform 52"/>
            <p:cNvSpPr/>
            <p:nvPr/>
          </p:nvSpPr>
          <p:spPr bwMode="auto">
            <a:xfrm>
              <a:off x="6575602" y="5529112"/>
              <a:ext cx="666563" cy="254705"/>
            </a:xfrm>
            <a:custGeom>
              <a:avLst/>
              <a:gdLst>
                <a:gd name="T0" fmla="*/ 7 w 52"/>
                <a:gd name="T1" fmla="*/ 0 h 20"/>
                <a:gd name="T2" fmla="*/ 4 w 52"/>
                <a:gd name="T3" fmla="*/ 2 h 20"/>
                <a:gd name="T4" fmla="*/ 2 w 52"/>
                <a:gd name="T5" fmla="*/ 11 h 20"/>
                <a:gd name="T6" fmla="*/ 2 w 52"/>
                <a:gd name="T7" fmla="*/ 11 h 20"/>
                <a:gd name="T8" fmla="*/ 1 w 52"/>
                <a:gd name="T9" fmla="*/ 13 h 20"/>
                <a:gd name="T10" fmla="*/ 0 w 52"/>
                <a:gd name="T11" fmla="*/ 13 h 20"/>
                <a:gd name="T12" fmla="*/ 2 w 52"/>
                <a:gd name="T13" fmla="*/ 20 h 20"/>
                <a:gd name="T14" fmla="*/ 52 w 52"/>
                <a:gd name="T15" fmla="*/ 20 h 20"/>
                <a:gd name="T16" fmla="*/ 49 w 52"/>
                <a:gd name="T17" fmla="*/ 17 h 20"/>
                <a:gd name="T18" fmla="*/ 17 w 52"/>
                <a:gd name="T19" fmla="*/ 7 h 20"/>
                <a:gd name="T20" fmla="*/ 14 w 52"/>
                <a:gd name="T21" fmla="*/ 4 h 20"/>
                <a:gd name="T22" fmla="*/ 15 w 52"/>
                <a:gd name="T23" fmla="*/ 4 h 20"/>
                <a:gd name="T24" fmla="*/ 15 w 52"/>
                <a:gd name="T25" fmla="*/ 2 h 20"/>
                <a:gd name="T26" fmla="*/ 7 w 52"/>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0">
                  <a:moveTo>
                    <a:pt x="7" y="0"/>
                  </a:moveTo>
                  <a:cubicBezTo>
                    <a:pt x="5" y="0"/>
                    <a:pt x="4" y="1"/>
                    <a:pt x="4" y="2"/>
                  </a:cubicBezTo>
                  <a:cubicBezTo>
                    <a:pt x="5" y="5"/>
                    <a:pt x="2" y="11"/>
                    <a:pt x="2" y="11"/>
                  </a:cubicBezTo>
                  <a:cubicBezTo>
                    <a:pt x="2" y="11"/>
                    <a:pt x="2" y="11"/>
                    <a:pt x="2" y="11"/>
                  </a:cubicBezTo>
                  <a:cubicBezTo>
                    <a:pt x="1" y="12"/>
                    <a:pt x="1" y="13"/>
                    <a:pt x="1" y="13"/>
                  </a:cubicBezTo>
                  <a:cubicBezTo>
                    <a:pt x="1" y="13"/>
                    <a:pt x="0" y="13"/>
                    <a:pt x="0" y="13"/>
                  </a:cubicBezTo>
                  <a:cubicBezTo>
                    <a:pt x="0" y="16"/>
                    <a:pt x="2" y="20"/>
                    <a:pt x="2" y="20"/>
                  </a:cubicBezTo>
                  <a:cubicBezTo>
                    <a:pt x="52" y="20"/>
                    <a:pt x="52" y="20"/>
                    <a:pt x="52" y="20"/>
                  </a:cubicBezTo>
                  <a:cubicBezTo>
                    <a:pt x="51" y="19"/>
                    <a:pt x="49" y="17"/>
                    <a:pt x="49" y="17"/>
                  </a:cubicBezTo>
                  <a:cubicBezTo>
                    <a:pt x="17" y="7"/>
                    <a:pt x="17" y="7"/>
                    <a:pt x="17" y="7"/>
                  </a:cubicBezTo>
                  <a:cubicBezTo>
                    <a:pt x="14" y="6"/>
                    <a:pt x="14" y="4"/>
                    <a:pt x="14" y="4"/>
                  </a:cubicBezTo>
                  <a:cubicBezTo>
                    <a:pt x="15" y="4"/>
                    <a:pt x="15" y="4"/>
                    <a:pt x="15" y="4"/>
                  </a:cubicBezTo>
                  <a:cubicBezTo>
                    <a:pt x="15" y="3"/>
                    <a:pt x="15" y="2"/>
                    <a:pt x="15" y="2"/>
                  </a:cubicBezTo>
                  <a:cubicBezTo>
                    <a:pt x="15" y="2"/>
                    <a:pt x="10" y="0"/>
                    <a:pt x="7" y="0"/>
                  </a:cubicBezTo>
                </a:path>
              </a:pathLst>
            </a:custGeom>
            <a:solidFill>
              <a:srgbClr val="242424"/>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1" name="Freeform 53"/>
            <p:cNvSpPr/>
            <p:nvPr/>
          </p:nvSpPr>
          <p:spPr bwMode="auto">
            <a:xfrm>
              <a:off x="5816912" y="4309793"/>
              <a:ext cx="395603" cy="1241000"/>
            </a:xfrm>
            <a:custGeom>
              <a:avLst/>
              <a:gdLst>
                <a:gd name="T0" fmla="*/ 38 w 73"/>
                <a:gd name="T1" fmla="*/ 0 h 229"/>
                <a:gd name="T2" fmla="*/ 0 w 73"/>
                <a:gd name="T3" fmla="*/ 229 h 229"/>
                <a:gd name="T4" fmla="*/ 45 w 73"/>
                <a:gd name="T5" fmla="*/ 229 h 229"/>
                <a:gd name="T6" fmla="*/ 73 w 73"/>
                <a:gd name="T7" fmla="*/ 0 h 229"/>
                <a:gd name="T8" fmla="*/ 38 w 73"/>
                <a:gd name="T9" fmla="*/ 0 h 229"/>
              </a:gdLst>
              <a:ahLst/>
              <a:cxnLst>
                <a:cxn ang="0">
                  <a:pos x="T0" y="T1"/>
                </a:cxn>
                <a:cxn ang="0">
                  <a:pos x="T2" y="T3"/>
                </a:cxn>
                <a:cxn ang="0">
                  <a:pos x="T4" y="T5"/>
                </a:cxn>
                <a:cxn ang="0">
                  <a:pos x="T6" y="T7"/>
                </a:cxn>
                <a:cxn ang="0">
                  <a:pos x="T8" y="T9"/>
                </a:cxn>
              </a:cxnLst>
              <a:rect l="0" t="0" r="r" b="b"/>
              <a:pathLst>
                <a:path w="73" h="229">
                  <a:moveTo>
                    <a:pt x="38" y="0"/>
                  </a:moveTo>
                  <a:lnTo>
                    <a:pt x="0" y="229"/>
                  </a:lnTo>
                  <a:lnTo>
                    <a:pt x="45" y="229"/>
                  </a:lnTo>
                  <a:lnTo>
                    <a:pt x="73" y="0"/>
                  </a:lnTo>
                  <a:lnTo>
                    <a:pt x="38" y="0"/>
                  </a:lnTo>
                  <a:close/>
                </a:path>
              </a:pathLst>
            </a:custGeom>
            <a:solidFill>
              <a:srgbClr val="484848"/>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2" name="Freeform 54"/>
            <p:cNvSpPr/>
            <p:nvPr/>
          </p:nvSpPr>
          <p:spPr bwMode="auto">
            <a:xfrm>
              <a:off x="6434702" y="4309793"/>
              <a:ext cx="395603" cy="1241000"/>
            </a:xfrm>
            <a:custGeom>
              <a:avLst/>
              <a:gdLst>
                <a:gd name="T0" fmla="*/ 35 w 73"/>
                <a:gd name="T1" fmla="*/ 0 h 229"/>
                <a:gd name="T2" fmla="*/ 73 w 73"/>
                <a:gd name="T3" fmla="*/ 229 h 229"/>
                <a:gd name="T4" fmla="*/ 28 w 73"/>
                <a:gd name="T5" fmla="*/ 229 h 229"/>
                <a:gd name="T6" fmla="*/ 0 w 73"/>
                <a:gd name="T7" fmla="*/ 0 h 229"/>
                <a:gd name="T8" fmla="*/ 35 w 73"/>
                <a:gd name="T9" fmla="*/ 0 h 229"/>
              </a:gdLst>
              <a:ahLst/>
              <a:cxnLst>
                <a:cxn ang="0">
                  <a:pos x="T0" y="T1"/>
                </a:cxn>
                <a:cxn ang="0">
                  <a:pos x="T2" y="T3"/>
                </a:cxn>
                <a:cxn ang="0">
                  <a:pos x="T4" y="T5"/>
                </a:cxn>
                <a:cxn ang="0">
                  <a:pos x="T6" y="T7"/>
                </a:cxn>
                <a:cxn ang="0">
                  <a:pos x="T8" y="T9"/>
                </a:cxn>
              </a:cxnLst>
              <a:rect l="0" t="0" r="r" b="b"/>
              <a:pathLst>
                <a:path w="73" h="229">
                  <a:moveTo>
                    <a:pt x="35" y="0"/>
                  </a:moveTo>
                  <a:lnTo>
                    <a:pt x="73" y="229"/>
                  </a:lnTo>
                  <a:lnTo>
                    <a:pt x="28" y="229"/>
                  </a:lnTo>
                  <a:lnTo>
                    <a:pt x="0" y="0"/>
                  </a:lnTo>
                  <a:lnTo>
                    <a:pt x="35" y="0"/>
                  </a:lnTo>
                  <a:close/>
                </a:path>
              </a:pathLst>
            </a:custGeom>
            <a:solidFill>
              <a:srgbClr val="484848"/>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3" name="Freeform 55"/>
            <p:cNvSpPr/>
            <p:nvPr/>
          </p:nvSpPr>
          <p:spPr bwMode="auto">
            <a:xfrm>
              <a:off x="5694979" y="1703152"/>
              <a:ext cx="1479446" cy="1642022"/>
            </a:xfrm>
            <a:custGeom>
              <a:avLst/>
              <a:gdLst>
                <a:gd name="T0" fmla="*/ 115 w 115"/>
                <a:gd name="T1" fmla="*/ 57 h 127"/>
                <a:gd name="T2" fmla="*/ 58 w 115"/>
                <a:gd name="T3" fmla="*/ 0 h 127"/>
                <a:gd name="T4" fmla="*/ 0 w 115"/>
                <a:gd name="T5" fmla="*/ 57 h 127"/>
                <a:gd name="T6" fmla="*/ 0 w 115"/>
                <a:gd name="T7" fmla="*/ 95 h 127"/>
                <a:gd name="T8" fmla="*/ 115 w 115"/>
                <a:gd name="T9" fmla="*/ 95 h 127"/>
                <a:gd name="T10" fmla="*/ 115 w 115"/>
                <a:gd name="T11" fmla="*/ 57 h 127"/>
              </a:gdLst>
              <a:ahLst/>
              <a:cxnLst>
                <a:cxn ang="0">
                  <a:pos x="T0" y="T1"/>
                </a:cxn>
                <a:cxn ang="0">
                  <a:pos x="T2" y="T3"/>
                </a:cxn>
                <a:cxn ang="0">
                  <a:pos x="T4" y="T5"/>
                </a:cxn>
                <a:cxn ang="0">
                  <a:pos x="T6" y="T7"/>
                </a:cxn>
                <a:cxn ang="0">
                  <a:pos x="T8" y="T9"/>
                </a:cxn>
                <a:cxn ang="0">
                  <a:pos x="T10" y="T11"/>
                </a:cxn>
              </a:cxnLst>
              <a:rect l="0" t="0" r="r" b="b"/>
              <a:pathLst>
                <a:path w="115" h="127">
                  <a:moveTo>
                    <a:pt x="115" y="57"/>
                  </a:moveTo>
                  <a:cubicBezTo>
                    <a:pt x="115" y="26"/>
                    <a:pt x="89" y="0"/>
                    <a:pt x="58" y="0"/>
                  </a:cubicBezTo>
                  <a:cubicBezTo>
                    <a:pt x="26" y="0"/>
                    <a:pt x="0" y="26"/>
                    <a:pt x="0" y="57"/>
                  </a:cubicBezTo>
                  <a:cubicBezTo>
                    <a:pt x="0" y="95"/>
                    <a:pt x="0" y="95"/>
                    <a:pt x="0" y="95"/>
                  </a:cubicBezTo>
                  <a:cubicBezTo>
                    <a:pt x="0" y="127"/>
                    <a:pt x="115" y="127"/>
                    <a:pt x="115" y="95"/>
                  </a:cubicBezTo>
                  <a:lnTo>
                    <a:pt x="115" y="57"/>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4" name="Freeform 56"/>
            <p:cNvSpPr/>
            <p:nvPr/>
          </p:nvSpPr>
          <p:spPr bwMode="auto">
            <a:xfrm>
              <a:off x="5573051" y="3030860"/>
              <a:ext cx="1506539" cy="1408991"/>
            </a:xfrm>
            <a:custGeom>
              <a:avLst/>
              <a:gdLst>
                <a:gd name="T0" fmla="*/ 268 w 278"/>
                <a:gd name="T1" fmla="*/ 260 h 260"/>
                <a:gd name="T2" fmla="*/ 7 w 278"/>
                <a:gd name="T3" fmla="*/ 260 h 260"/>
                <a:gd name="T4" fmla="*/ 0 w 278"/>
                <a:gd name="T5" fmla="*/ 0 h 260"/>
                <a:gd name="T6" fmla="*/ 278 w 278"/>
                <a:gd name="T7" fmla="*/ 0 h 260"/>
                <a:gd name="T8" fmla="*/ 268 w 278"/>
                <a:gd name="T9" fmla="*/ 260 h 260"/>
              </a:gdLst>
              <a:ahLst/>
              <a:cxnLst>
                <a:cxn ang="0">
                  <a:pos x="T0" y="T1"/>
                </a:cxn>
                <a:cxn ang="0">
                  <a:pos x="T2" y="T3"/>
                </a:cxn>
                <a:cxn ang="0">
                  <a:pos x="T4" y="T5"/>
                </a:cxn>
                <a:cxn ang="0">
                  <a:pos x="T6" y="T7"/>
                </a:cxn>
                <a:cxn ang="0">
                  <a:pos x="T8" y="T9"/>
                </a:cxn>
              </a:cxnLst>
              <a:rect l="0" t="0" r="r" b="b"/>
              <a:pathLst>
                <a:path w="278" h="260">
                  <a:moveTo>
                    <a:pt x="268" y="260"/>
                  </a:moveTo>
                  <a:lnTo>
                    <a:pt x="7" y="260"/>
                  </a:lnTo>
                  <a:lnTo>
                    <a:pt x="0" y="0"/>
                  </a:lnTo>
                  <a:lnTo>
                    <a:pt x="278" y="0"/>
                  </a:lnTo>
                  <a:lnTo>
                    <a:pt x="268" y="260"/>
                  </a:lnTo>
                  <a:close/>
                </a:path>
              </a:pathLst>
            </a:custGeom>
            <a:solidFill>
              <a:srgbClr val="484848"/>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5" name="Freeform 57"/>
            <p:cNvSpPr/>
            <p:nvPr/>
          </p:nvSpPr>
          <p:spPr bwMode="auto">
            <a:xfrm>
              <a:off x="5573051" y="3030860"/>
              <a:ext cx="1506539" cy="1408991"/>
            </a:xfrm>
            <a:custGeom>
              <a:avLst/>
              <a:gdLst>
                <a:gd name="T0" fmla="*/ 268 w 278"/>
                <a:gd name="T1" fmla="*/ 260 h 260"/>
                <a:gd name="T2" fmla="*/ 7 w 278"/>
                <a:gd name="T3" fmla="*/ 260 h 260"/>
                <a:gd name="T4" fmla="*/ 0 w 278"/>
                <a:gd name="T5" fmla="*/ 0 h 260"/>
                <a:gd name="T6" fmla="*/ 278 w 278"/>
                <a:gd name="T7" fmla="*/ 0 h 260"/>
                <a:gd name="T8" fmla="*/ 268 w 278"/>
                <a:gd name="T9" fmla="*/ 260 h 260"/>
              </a:gdLst>
              <a:ahLst/>
              <a:cxnLst>
                <a:cxn ang="0">
                  <a:pos x="T0" y="T1"/>
                </a:cxn>
                <a:cxn ang="0">
                  <a:pos x="T2" y="T3"/>
                </a:cxn>
                <a:cxn ang="0">
                  <a:pos x="T4" y="T5"/>
                </a:cxn>
                <a:cxn ang="0">
                  <a:pos x="T6" y="T7"/>
                </a:cxn>
                <a:cxn ang="0">
                  <a:pos x="T8" y="T9"/>
                </a:cxn>
              </a:cxnLst>
              <a:rect l="0" t="0" r="r" b="b"/>
              <a:pathLst>
                <a:path w="278" h="260">
                  <a:moveTo>
                    <a:pt x="268" y="260"/>
                  </a:moveTo>
                  <a:lnTo>
                    <a:pt x="7" y="260"/>
                  </a:lnTo>
                  <a:lnTo>
                    <a:pt x="0" y="0"/>
                  </a:lnTo>
                  <a:lnTo>
                    <a:pt x="278" y="0"/>
                  </a:lnTo>
                  <a:lnTo>
                    <a:pt x="268" y="2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6" name="Freeform 58"/>
            <p:cNvSpPr/>
            <p:nvPr/>
          </p:nvSpPr>
          <p:spPr bwMode="auto">
            <a:xfrm>
              <a:off x="5789819" y="3030860"/>
              <a:ext cx="525665" cy="709916"/>
            </a:xfrm>
            <a:custGeom>
              <a:avLst/>
              <a:gdLst>
                <a:gd name="T0" fmla="*/ 38 w 97"/>
                <a:gd name="T1" fmla="*/ 0 h 131"/>
                <a:gd name="T2" fmla="*/ 97 w 97"/>
                <a:gd name="T3" fmla="*/ 131 h 131"/>
                <a:gd name="T4" fmla="*/ 14 w 97"/>
                <a:gd name="T5" fmla="*/ 77 h 131"/>
                <a:gd name="T6" fmla="*/ 36 w 97"/>
                <a:gd name="T7" fmla="*/ 46 h 131"/>
                <a:gd name="T8" fmla="*/ 0 w 97"/>
                <a:gd name="T9" fmla="*/ 38 h 131"/>
                <a:gd name="T10" fmla="*/ 38 w 97"/>
                <a:gd name="T11" fmla="*/ 0 h 131"/>
              </a:gdLst>
              <a:ahLst/>
              <a:cxnLst>
                <a:cxn ang="0">
                  <a:pos x="T0" y="T1"/>
                </a:cxn>
                <a:cxn ang="0">
                  <a:pos x="T2" y="T3"/>
                </a:cxn>
                <a:cxn ang="0">
                  <a:pos x="T4" y="T5"/>
                </a:cxn>
                <a:cxn ang="0">
                  <a:pos x="T6" y="T7"/>
                </a:cxn>
                <a:cxn ang="0">
                  <a:pos x="T8" y="T9"/>
                </a:cxn>
                <a:cxn ang="0">
                  <a:pos x="T10" y="T11"/>
                </a:cxn>
              </a:cxnLst>
              <a:rect l="0" t="0" r="r" b="b"/>
              <a:pathLst>
                <a:path w="97" h="131">
                  <a:moveTo>
                    <a:pt x="38" y="0"/>
                  </a:moveTo>
                  <a:lnTo>
                    <a:pt x="97" y="131"/>
                  </a:lnTo>
                  <a:lnTo>
                    <a:pt x="14" y="77"/>
                  </a:lnTo>
                  <a:lnTo>
                    <a:pt x="36" y="46"/>
                  </a:lnTo>
                  <a:lnTo>
                    <a:pt x="0" y="38"/>
                  </a:lnTo>
                  <a:lnTo>
                    <a:pt x="38" y="0"/>
                  </a:lnTo>
                  <a:close/>
                </a:path>
              </a:pathLst>
            </a:custGeom>
            <a:solidFill>
              <a:srgbClr val="242424"/>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7" name="Freeform 59"/>
            <p:cNvSpPr/>
            <p:nvPr/>
          </p:nvSpPr>
          <p:spPr bwMode="auto">
            <a:xfrm>
              <a:off x="6315480" y="3030860"/>
              <a:ext cx="541922" cy="709916"/>
            </a:xfrm>
            <a:custGeom>
              <a:avLst/>
              <a:gdLst>
                <a:gd name="T0" fmla="*/ 62 w 100"/>
                <a:gd name="T1" fmla="*/ 0 h 131"/>
                <a:gd name="T2" fmla="*/ 0 w 100"/>
                <a:gd name="T3" fmla="*/ 131 h 131"/>
                <a:gd name="T4" fmla="*/ 84 w 100"/>
                <a:gd name="T5" fmla="*/ 77 h 131"/>
                <a:gd name="T6" fmla="*/ 65 w 100"/>
                <a:gd name="T7" fmla="*/ 46 h 131"/>
                <a:gd name="T8" fmla="*/ 100 w 100"/>
                <a:gd name="T9" fmla="*/ 38 h 131"/>
                <a:gd name="T10" fmla="*/ 62 w 100"/>
                <a:gd name="T11" fmla="*/ 0 h 131"/>
              </a:gdLst>
              <a:ahLst/>
              <a:cxnLst>
                <a:cxn ang="0">
                  <a:pos x="T0" y="T1"/>
                </a:cxn>
                <a:cxn ang="0">
                  <a:pos x="T2" y="T3"/>
                </a:cxn>
                <a:cxn ang="0">
                  <a:pos x="T4" y="T5"/>
                </a:cxn>
                <a:cxn ang="0">
                  <a:pos x="T6" y="T7"/>
                </a:cxn>
                <a:cxn ang="0">
                  <a:pos x="T8" y="T9"/>
                </a:cxn>
                <a:cxn ang="0">
                  <a:pos x="T10" y="T11"/>
                </a:cxn>
              </a:cxnLst>
              <a:rect l="0" t="0" r="r" b="b"/>
              <a:pathLst>
                <a:path w="100" h="131">
                  <a:moveTo>
                    <a:pt x="62" y="0"/>
                  </a:moveTo>
                  <a:lnTo>
                    <a:pt x="0" y="131"/>
                  </a:lnTo>
                  <a:lnTo>
                    <a:pt x="84" y="77"/>
                  </a:lnTo>
                  <a:lnTo>
                    <a:pt x="65" y="46"/>
                  </a:lnTo>
                  <a:lnTo>
                    <a:pt x="100" y="38"/>
                  </a:lnTo>
                  <a:lnTo>
                    <a:pt x="62" y="0"/>
                  </a:lnTo>
                  <a:close/>
                </a:path>
              </a:pathLst>
            </a:custGeom>
            <a:solidFill>
              <a:srgbClr val="242424"/>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8" name="Freeform 60"/>
            <p:cNvSpPr/>
            <p:nvPr/>
          </p:nvSpPr>
          <p:spPr bwMode="auto">
            <a:xfrm>
              <a:off x="5995749" y="3030860"/>
              <a:ext cx="655726" cy="709916"/>
            </a:xfrm>
            <a:custGeom>
              <a:avLst/>
              <a:gdLst>
                <a:gd name="T0" fmla="*/ 0 w 121"/>
                <a:gd name="T1" fmla="*/ 0 h 131"/>
                <a:gd name="T2" fmla="*/ 121 w 121"/>
                <a:gd name="T3" fmla="*/ 0 h 131"/>
                <a:gd name="T4" fmla="*/ 59 w 121"/>
                <a:gd name="T5" fmla="*/ 131 h 131"/>
                <a:gd name="T6" fmla="*/ 0 w 121"/>
                <a:gd name="T7" fmla="*/ 0 h 131"/>
              </a:gdLst>
              <a:ahLst/>
              <a:cxnLst>
                <a:cxn ang="0">
                  <a:pos x="T0" y="T1"/>
                </a:cxn>
                <a:cxn ang="0">
                  <a:pos x="T2" y="T3"/>
                </a:cxn>
                <a:cxn ang="0">
                  <a:pos x="T4" y="T5"/>
                </a:cxn>
                <a:cxn ang="0">
                  <a:pos x="T6" y="T7"/>
                </a:cxn>
              </a:cxnLst>
              <a:rect l="0" t="0" r="r" b="b"/>
              <a:pathLst>
                <a:path w="121" h="131">
                  <a:moveTo>
                    <a:pt x="0" y="0"/>
                  </a:moveTo>
                  <a:lnTo>
                    <a:pt x="121" y="0"/>
                  </a:lnTo>
                  <a:lnTo>
                    <a:pt x="59" y="131"/>
                  </a:lnTo>
                  <a:lnTo>
                    <a:pt x="0" y="0"/>
                  </a:lnTo>
                  <a:close/>
                </a:path>
              </a:pathLst>
            </a:cu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89" name="Freeform 61"/>
            <p:cNvSpPr/>
            <p:nvPr/>
          </p:nvSpPr>
          <p:spPr bwMode="auto">
            <a:xfrm>
              <a:off x="6098711" y="3030860"/>
              <a:ext cx="449797" cy="81290"/>
            </a:xfrm>
            <a:custGeom>
              <a:avLst/>
              <a:gdLst>
                <a:gd name="T0" fmla="*/ 19 w 83"/>
                <a:gd name="T1" fmla="*/ 0 h 15"/>
                <a:gd name="T2" fmla="*/ 0 w 83"/>
                <a:gd name="T3" fmla="*/ 15 h 15"/>
                <a:gd name="T4" fmla="*/ 83 w 83"/>
                <a:gd name="T5" fmla="*/ 15 h 15"/>
                <a:gd name="T6" fmla="*/ 67 w 83"/>
                <a:gd name="T7" fmla="*/ 0 h 15"/>
                <a:gd name="T8" fmla="*/ 19 w 83"/>
                <a:gd name="T9" fmla="*/ 0 h 15"/>
              </a:gdLst>
              <a:ahLst/>
              <a:cxnLst>
                <a:cxn ang="0">
                  <a:pos x="T0" y="T1"/>
                </a:cxn>
                <a:cxn ang="0">
                  <a:pos x="T2" y="T3"/>
                </a:cxn>
                <a:cxn ang="0">
                  <a:pos x="T4" y="T5"/>
                </a:cxn>
                <a:cxn ang="0">
                  <a:pos x="T6" y="T7"/>
                </a:cxn>
                <a:cxn ang="0">
                  <a:pos x="T8" y="T9"/>
                </a:cxn>
              </a:cxnLst>
              <a:rect l="0" t="0" r="r" b="b"/>
              <a:pathLst>
                <a:path w="83" h="15">
                  <a:moveTo>
                    <a:pt x="19" y="0"/>
                  </a:moveTo>
                  <a:lnTo>
                    <a:pt x="0" y="15"/>
                  </a:lnTo>
                  <a:lnTo>
                    <a:pt x="83" y="15"/>
                  </a:lnTo>
                  <a:lnTo>
                    <a:pt x="67" y="0"/>
                  </a:lnTo>
                  <a:lnTo>
                    <a:pt x="19" y="0"/>
                  </a:lnTo>
                  <a:close/>
                </a:path>
              </a:pathLst>
            </a:custGeom>
            <a:solidFill>
              <a:sysClr val="window" lastClr="FFFFFF">
                <a:lumMod val="75000"/>
              </a:sysClr>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0" name="Freeform 62"/>
            <p:cNvSpPr/>
            <p:nvPr/>
          </p:nvSpPr>
          <p:spPr bwMode="auto">
            <a:xfrm>
              <a:off x="6212517" y="3068794"/>
              <a:ext cx="222188" cy="671980"/>
            </a:xfrm>
            <a:custGeom>
              <a:avLst/>
              <a:gdLst>
                <a:gd name="T0" fmla="*/ 10 w 41"/>
                <a:gd name="T1" fmla="*/ 0 h 124"/>
                <a:gd name="T2" fmla="*/ 0 w 41"/>
                <a:gd name="T3" fmla="*/ 79 h 124"/>
                <a:gd name="T4" fmla="*/ 19 w 41"/>
                <a:gd name="T5" fmla="*/ 124 h 124"/>
                <a:gd name="T6" fmla="*/ 41 w 41"/>
                <a:gd name="T7" fmla="*/ 77 h 124"/>
                <a:gd name="T8" fmla="*/ 29 w 41"/>
                <a:gd name="T9" fmla="*/ 0 h 124"/>
                <a:gd name="T10" fmla="*/ 10 w 41"/>
                <a:gd name="T11" fmla="*/ 0 h 124"/>
              </a:gdLst>
              <a:ahLst/>
              <a:cxnLst>
                <a:cxn ang="0">
                  <a:pos x="T0" y="T1"/>
                </a:cxn>
                <a:cxn ang="0">
                  <a:pos x="T2" y="T3"/>
                </a:cxn>
                <a:cxn ang="0">
                  <a:pos x="T4" y="T5"/>
                </a:cxn>
                <a:cxn ang="0">
                  <a:pos x="T6" y="T7"/>
                </a:cxn>
                <a:cxn ang="0">
                  <a:pos x="T8" y="T9"/>
                </a:cxn>
                <a:cxn ang="0">
                  <a:pos x="T10" y="T11"/>
                </a:cxn>
              </a:cxnLst>
              <a:rect l="0" t="0" r="r" b="b"/>
              <a:pathLst>
                <a:path w="41" h="124">
                  <a:moveTo>
                    <a:pt x="10" y="0"/>
                  </a:moveTo>
                  <a:lnTo>
                    <a:pt x="0" y="79"/>
                  </a:lnTo>
                  <a:lnTo>
                    <a:pt x="19" y="124"/>
                  </a:lnTo>
                  <a:lnTo>
                    <a:pt x="41" y="77"/>
                  </a:lnTo>
                  <a:lnTo>
                    <a:pt x="29" y="0"/>
                  </a:lnTo>
                  <a:lnTo>
                    <a:pt x="10" y="0"/>
                  </a:lnTo>
                  <a:close/>
                </a:path>
              </a:pathLst>
            </a:custGeom>
            <a:solidFill>
              <a:sysClr val="window" lastClr="FFFFFF">
                <a:lumMod val="75000"/>
              </a:sysClr>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1" name="Oval 63"/>
            <p:cNvSpPr>
              <a:spLocks noChangeArrowheads="1"/>
            </p:cNvSpPr>
            <p:nvPr/>
          </p:nvSpPr>
          <p:spPr bwMode="auto">
            <a:xfrm>
              <a:off x="6293803" y="3805805"/>
              <a:ext cx="65031" cy="65031"/>
            </a:xfrm>
            <a:prstGeom prst="ellipse">
              <a:avLst/>
            </a:pr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2" name="Oval 64"/>
            <p:cNvSpPr>
              <a:spLocks noChangeArrowheads="1"/>
            </p:cNvSpPr>
            <p:nvPr/>
          </p:nvSpPr>
          <p:spPr bwMode="auto">
            <a:xfrm>
              <a:off x="6293803" y="3962965"/>
              <a:ext cx="65031" cy="65031"/>
            </a:xfrm>
            <a:prstGeom prst="ellipse">
              <a:avLst/>
            </a:pr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3" name="Oval 65"/>
            <p:cNvSpPr>
              <a:spLocks noChangeArrowheads="1"/>
            </p:cNvSpPr>
            <p:nvPr/>
          </p:nvSpPr>
          <p:spPr bwMode="auto">
            <a:xfrm>
              <a:off x="6293803" y="4120119"/>
              <a:ext cx="65031" cy="65031"/>
            </a:xfrm>
            <a:prstGeom prst="ellipse">
              <a:avLst/>
            </a:pr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4" name="Oval 66"/>
            <p:cNvSpPr>
              <a:spLocks noChangeArrowheads="1"/>
            </p:cNvSpPr>
            <p:nvPr/>
          </p:nvSpPr>
          <p:spPr bwMode="auto">
            <a:xfrm>
              <a:off x="6293803" y="4271857"/>
              <a:ext cx="65031" cy="65031"/>
            </a:xfrm>
            <a:prstGeom prst="ellipse">
              <a:avLst/>
            </a:pr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5" name="Freeform 67"/>
            <p:cNvSpPr/>
            <p:nvPr/>
          </p:nvSpPr>
          <p:spPr bwMode="auto">
            <a:xfrm>
              <a:off x="5724787" y="4027996"/>
              <a:ext cx="298058" cy="10837"/>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6" name="Freeform 68"/>
            <p:cNvSpPr/>
            <p:nvPr/>
          </p:nvSpPr>
          <p:spPr bwMode="auto">
            <a:xfrm>
              <a:off x="6575602" y="4055090"/>
              <a:ext cx="298058" cy="21677"/>
            </a:xfrm>
            <a:custGeom>
              <a:avLst/>
              <a:gdLst>
                <a:gd name="T0" fmla="*/ 23 w 23"/>
                <a:gd name="T1" fmla="*/ 0 h 2"/>
                <a:gd name="T2" fmla="*/ 0 w 23"/>
                <a:gd name="T3" fmla="*/ 0 h 2"/>
                <a:gd name="T4" fmla="*/ 11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cubicBezTo>
                    <a:pt x="0" y="0"/>
                    <a:pt x="0" y="0"/>
                    <a:pt x="0" y="0"/>
                  </a:cubicBezTo>
                  <a:cubicBezTo>
                    <a:pt x="0" y="0"/>
                    <a:pt x="4" y="2"/>
                    <a:pt x="11" y="2"/>
                  </a:cubicBezTo>
                  <a:cubicBezTo>
                    <a:pt x="14" y="2"/>
                    <a:pt x="18" y="1"/>
                    <a:pt x="23" y="0"/>
                  </a:cubicBezTo>
                </a:path>
              </a:pathLst>
            </a:cu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7" name="Freeform 69"/>
            <p:cNvSpPr/>
            <p:nvPr/>
          </p:nvSpPr>
          <p:spPr bwMode="auto">
            <a:xfrm>
              <a:off x="7014559" y="2358880"/>
              <a:ext cx="124643" cy="325153"/>
            </a:xfrm>
            <a:custGeom>
              <a:avLst/>
              <a:gdLst>
                <a:gd name="T0" fmla="*/ 0 w 10"/>
                <a:gd name="T1" fmla="*/ 20 h 25"/>
                <a:gd name="T2" fmla="*/ 5 w 10"/>
                <a:gd name="T3" fmla="*/ 25 h 25"/>
                <a:gd name="T4" fmla="*/ 10 w 10"/>
                <a:gd name="T5" fmla="*/ 20 h 25"/>
                <a:gd name="T6" fmla="*/ 10 w 10"/>
                <a:gd name="T7" fmla="*/ 5 h 25"/>
                <a:gd name="T8" fmla="*/ 5 w 10"/>
                <a:gd name="T9" fmla="*/ 0 h 25"/>
                <a:gd name="T10" fmla="*/ 0 w 10"/>
                <a:gd name="T11" fmla="*/ 5 h 25"/>
                <a:gd name="T12" fmla="*/ 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0" y="20"/>
                  </a:moveTo>
                  <a:cubicBezTo>
                    <a:pt x="0" y="23"/>
                    <a:pt x="3" y="25"/>
                    <a:pt x="5" y="25"/>
                  </a:cubicBezTo>
                  <a:cubicBezTo>
                    <a:pt x="8" y="25"/>
                    <a:pt x="10" y="23"/>
                    <a:pt x="10" y="20"/>
                  </a:cubicBezTo>
                  <a:cubicBezTo>
                    <a:pt x="10" y="5"/>
                    <a:pt x="10" y="5"/>
                    <a:pt x="10" y="5"/>
                  </a:cubicBezTo>
                  <a:cubicBezTo>
                    <a:pt x="10" y="2"/>
                    <a:pt x="8" y="0"/>
                    <a:pt x="5" y="0"/>
                  </a:cubicBezTo>
                  <a:cubicBezTo>
                    <a:pt x="3" y="0"/>
                    <a:pt x="0" y="2"/>
                    <a:pt x="0" y="5"/>
                  </a:cubicBezTo>
                  <a:lnTo>
                    <a:pt x="0" y="2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8" name="Freeform 70"/>
            <p:cNvSpPr/>
            <p:nvPr/>
          </p:nvSpPr>
          <p:spPr bwMode="auto">
            <a:xfrm>
              <a:off x="7025397" y="2413073"/>
              <a:ext cx="92127" cy="205929"/>
            </a:xfrm>
            <a:custGeom>
              <a:avLst/>
              <a:gdLst>
                <a:gd name="T0" fmla="*/ 3 w 7"/>
                <a:gd name="T1" fmla="*/ 13 h 16"/>
                <a:gd name="T2" fmla="*/ 3 w 7"/>
                <a:gd name="T3" fmla="*/ 4 h 16"/>
                <a:gd name="T4" fmla="*/ 0 w 7"/>
                <a:gd name="T5" fmla="*/ 0 h 16"/>
                <a:gd name="T6" fmla="*/ 1 w 7"/>
                <a:gd name="T7" fmla="*/ 0 h 16"/>
                <a:gd name="T8" fmla="*/ 7 w 7"/>
                <a:gd name="T9" fmla="*/ 4 h 16"/>
                <a:gd name="T10" fmla="*/ 7 w 7"/>
                <a:gd name="T11" fmla="*/ 13 h 16"/>
                <a:gd name="T12" fmla="*/ 2 w 7"/>
                <a:gd name="T13" fmla="*/ 16 h 16"/>
                <a:gd name="T14" fmla="*/ 1 w 7"/>
                <a:gd name="T15" fmla="*/ 16 h 16"/>
                <a:gd name="T16" fmla="*/ 3 w 7"/>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6">
                  <a:moveTo>
                    <a:pt x="3" y="13"/>
                  </a:moveTo>
                  <a:cubicBezTo>
                    <a:pt x="3" y="4"/>
                    <a:pt x="3" y="4"/>
                    <a:pt x="3" y="4"/>
                  </a:cubicBezTo>
                  <a:cubicBezTo>
                    <a:pt x="3" y="2"/>
                    <a:pt x="2" y="1"/>
                    <a:pt x="0" y="0"/>
                  </a:cubicBezTo>
                  <a:cubicBezTo>
                    <a:pt x="0" y="0"/>
                    <a:pt x="0" y="0"/>
                    <a:pt x="1" y="0"/>
                  </a:cubicBezTo>
                  <a:cubicBezTo>
                    <a:pt x="4" y="0"/>
                    <a:pt x="7" y="2"/>
                    <a:pt x="7" y="4"/>
                  </a:cubicBezTo>
                  <a:cubicBezTo>
                    <a:pt x="7" y="13"/>
                    <a:pt x="7" y="13"/>
                    <a:pt x="7" y="13"/>
                  </a:cubicBezTo>
                  <a:cubicBezTo>
                    <a:pt x="7" y="15"/>
                    <a:pt x="6" y="16"/>
                    <a:pt x="2" y="16"/>
                  </a:cubicBezTo>
                  <a:cubicBezTo>
                    <a:pt x="2" y="16"/>
                    <a:pt x="1" y="16"/>
                    <a:pt x="1" y="16"/>
                  </a:cubicBezTo>
                  <a:cubicBezTo>
                    <a:pt x="4" y="16"/>
                    <a:pt x="3" y="15"/>
                    <a:pt x="3"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99" name="Freeform 71"/>
            <p:cNvSpPr/>
            <p:nvPr/>
          </p:nvSpPr>
          <p:spPr bwMode="auto">
            <a:xfrm>
              <a:off x="5508020" y="2358880"/>
              <a:ext cx="130061" cy="325153"/>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0" name="Freeform 72"/>
            <p:cNvSpPr/>
            <p:nvPr/>
          </p:nvSpPr>
          <p:spPr bwMode="auto">
            <a:xfrm>
              <a:off x="5535115" y="2413073"/>
              <a:ext cx="102967" cy="205929"/>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1" name="Freeform 73"/>
            <p:cNvSpPr/>
            <p:nvPr/>
          </p:nvSpPr>
          <p:spPr bwMode="auto">
            <a:xfrm>
              <a:off x="6136647" y="2786995"/>
              <a:ext cx="384766" cy="325153"/>
            </a:xfrm>
            <a:custGeom>
              <a:avLst/>
              <a:gdLst>
                <a:gd name="T0" fmla="*/ 0 w 30"/>
                <a:gd name="T1" fmla="*/ 0 h 25"/>
                <a:gd name="T2" fmla="*/ 30 w 30"/>
                <a:gd name="T3" fmla="*/ 0 h 25"/>
                <a:gd name="T4" fmla="*/ 0 w 30"/>
                <a:gd name="T5" fmla="*/ 0 h 25"/>
              </a:gdLst>
              <a:ahLst/>
              <a:cxnLst>
                <a:cxn ang="0">
                  <a:pos x="T0" y="T1"/>
                </a:cxn>
                <a:cxn ang="0">
                  <a:pos x="T2" y="T3"/>
                </a:cxn>
                <a:cxn ang="0">
                  <a:pos x="T4" y="T5"/>
                </a:cxn>
              </a:cxnLst>
              <a:rect l="0" t="0" r="r" b="b"/>
              <a:pathLst>
                <a:path w="30" h="25">
                  <a:moveTo>
                    <a:pt x="0" y="0"/>
                  </a:moveTo>
                  <a:cubicBezTo>
                    <a:pt x="0" y="0"/>
                    <a:pt x="9" y="15"/>
                    <a:pt x="30" y="0"/>
                  </a:cubicBezTo>
                  <a:cubicBezTo>
                    <a:pt x="30" y="0"/>
                    <a:pt x="10" y="2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2" name="Freeform 74"/>
            <p:cNvSpPr/>
            <p:nvPr/>
          </p:nvSpPr>
          <p:spPr bwMode="auto">
            <a:xfrm>
              <a:off x="5865687" y="2331783"/>
              <a:ext cx="233028" cy="108384"/>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3" name="Freeform 75"/>
            <p:cNvSpPr/>
            <p:nvPr/>
          </p:nvSpPr>
          <p:spPr bwMode="auto">
            <a:xfrm>
              <a:off x="5583890" y="1600192"/>
              <a:ext cx="1544475" cy="991716"/>
            </a:xfrm>
            <a:custGeom>
              <a:avLst/>
              <a:gdLst>
                <a:gd name="T0" fmla="*/ 0 w 120"/>
                <a:gd name="T1" fmla="*/ 77 h 77"/>
                <a:gd name="T2" fmla="*/ 4 w 120"/>
                <a:gd name="T3" fmla="*/ 77 h 77"/>
                <a:gd name="T4" fmla="*/ 4 w 120"/>
                <a:gd name="T5" fmla="*/ 68 h 77"/>
                <a:gd name="T6" fmla="*/ 21 w 120"/>
                <a:gd name="T7" fmla="*/ 38 h 77"/>
                <a:gd name="T8" fmla="*/ 92 w 120"/>
                <a:gd name="T9" fmla="*/ 38 h 77"/>
                <a:gd name="T10" fmla="*/ 112 w 120"/>
                <a:gd name="T11" fmla="*/ 68 h 77"/>
                <a:gd name="T12" fmla="*/ 112 w 120"/>
                <a:gd name="T13" fmla="*/ 77 h 77"/>
                <a:gd name="T14" fmla="*/ 116 w 120"/>
                <a:gd name="T15" fmla="*/ 77 h 77"/>
                <a:gd name="T16" fmla="*/ 116 w 120"/>
                <a:gd name="T17" fmla="*/ 68 h 77"/>
                <a:gd name="T18" fmla="*/ 97 w 120"/>
                <a:gd name="T19" fmla="*/ 19 h 77"/>
                <a:gd name="T20" fmla="*/ 60 w 120"/>
                <a:gd name="T21" fmla="*/ 12 h 77"/>
                <a:gd name="T22" fmla="*/ 61 w 120"/>
                <a:gd name="T23" fmla="*/ 0 h 77"/>
                <a:gd name="T24" fmla="*/ 37 w 120"/>
                <a:gd name="T25" fmla="*/ 14 h 77"/>
                <a:gd name="T26" fmla="*/ 26 w 120"/>
                <a:gd name="T27" fmla="*/ 19 h 77"/>
                <a:gd name="T28" fmla="*/ 0 w 120"/>
                <a:gd name="T29" fmla="*/ 67 h 77"/>
                <a:gd name="T30" fmla="*/ 0 w 120"/>
                <a:gd name="T3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7">
                  <a:moveTo>
                    <a:pt x="0" y="77"/>
                  </a:moveTo>
                  <a:cubicBezTo>
                    <a:pt x="4" y="77"/>
                    <a:pt x="4" y="77"/>
                    <a:pt x="4" y="77"/>
                  </a:cubicBezTo>
                  <a:cubicBezTo>
                    <a:pt x="4" y="77"/>
                    <a:pt x="4" y="69"/>
                    <a:pt x="4" y="68"/>
                  </a:cubicBezTo>
                  <a:cubicBezTo>
                    <a:pt x="5" y="61"/>
                    <a:pt x="11" y="37"/>
                    <a:pt x="21" y="38"/>
                  </a:cubicBezTo>
                  <a:cubicBezTo>
                    <a:pt x="40" y="39"/>
                    <a:pt x="75" y="41"/>
                    <a:pt x="92" y="38"/>
                  </a:cubicBezTo>
                  <a:cubicBezTo>
                    <a:pt x="98" y="37"/>
                    <a:pt x="111" y="49"/>
                    <a:pt x="112" y="68"/>
                  </a:cubicBezTo>
                  <a:cubicBezTo>
                    <a:pt x="112" y="69"/>
                    <a:pt x="112" y="76"/>
                    <a:pt x="112" y="77"/>
                  </a:cubicBezTo>
                  <a:cubicBezTo>
                    <a:pt x="116" y="77"/>
                    <a:pt x="116" y="77"/>
                    <a:pt x="116" y="77"/>
                  </a:cubicBezTo>
                  <a:cubicBezTo>
                    <a:pt x="116" y="77"/>
                    <a:pt x="115" y="69"/>
                    <a:pt x="116" y="68"/>
                  </a:cubicBezTo>
                  <a:cubicBezTo>
                    <a:pt x="117" y="60"/>
                    <a:pt x="120" y="33"/>
                    <a:pt x="97" y="19"/>
                  </a:cubicBezTo>
                  <a:cubicBezTo>
                    <a:pt x="90" y="14"/>
                    <a:pt x="70" y="8"/>
                    <a:pt x="60" y="12"/>
                  </a:cubicBezTo>
                  <a:cubicBezTo>
                    <a:pt x="60" y="12"/>
                    <a:pt x="56" y="9"/>
                    <a:pt x="61" y="0"/>
                  </a:cubicBezTo>
                  <a:cubicBezTo>
                    <a:pt x="61" y="0"/>
                    <a:pt x="37" y="5"/>
                    <a:pt x="37" y="14"/>
                  </a:cubicBezTo>
                  <a:cubicBezTo>
                    <a:pt x="37" y="14"/>
                    <a:pt x="26" y="11"/>
                    <a:pt x="26" y="19"/>
                  </a:cubicBezTo>
                  <a:cubicBezTo>
                    <a:pt x="26" y="19"/>
                    <a:pt x="2" y="21"/>
                    <a:pt x="0" y="67"/>
                  </a:cubicBezTo>
                  <a:cubicBezTo>
                    <a:pt x="0" y="68"/>
                    <a:pt x="0" y="76"/>
                    <a:pt x="0" y="77"/>
                  </a:cubicBezTo>
                  <a:close/>
                </a:path>
              </a:pathLst>
            </a:custGeom>
            <a:solidFill>
              <a:srgbClr val="755243"/>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4" name="Freeform 76"/>
            <p:cNvSpPr/>
            <p:nvPr/>
          </p:nvSpPr>
          <p:spPr bwMode="auto">
            <a:xfrm>
              <a:off x="6255871" y="2619002"/>
              <a:ext cx="75868" cy="113806"/>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5" name="Freeform 77"/>
            <p:cNvSpPr/>
            <p:nvPr/>
          </p:nvSpPr>
          <p:spPr bwMode="auto">
            <a:xfrm>
              <a:off x="5903621" y="2413073"/>
              <a:ext cx="249283" cy="216769"/>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6" name="Oval 78"/>
            <p:cNvSpPr>
              <a:spLocks noChangeArrowheads="1"/>
            </p:cNvSpPr>
            <p:nvPr/>
          </p:nvSpPr>
          <p:spPr bwMode="auto">
            <a:xfrm>
              <a:off x="5968650" y="2440165"/>
              <a:ext cx="157158" cy="151738"/>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7" name="Oval 79"/>
            <p:cNvSpPr>
              <a:spLocks noChangeArrowheads="1"/>
            </p:cNvSpPr>
            <p:nvPr/>
          </p:nvSpPr>
          <p:spPr bwMode="auto">
            <a:xfrm>
              <a:off x="5995749" y="2478103"/>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8" name="Freeform 80"/>
            <p:cNvSpPr/>
            <p:nvPr/>
          </p:nvSpPr>
          <p:spPr bwMode="auto">
            <a:xfrm>
              <a:off x="6499732" y="2331783"/>
              <a:ext cx="227606" cy="108384"/>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09" name="Freeform 81"/>
            <p:cNvSpPr/>
            <p:nvPr/>
          </p:nvSpPr>
          <p:spPr bwMode="auto">
            <a:xfrm>
              <a:off x="6434702" y="2413073"/>
              <a:ext cx="254705" cy="216769"/>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0" name="Oval 82"/>
            <p:cNvSpPr>
              <a:spLocks noChangeArrowheads="1"/>
            </p:cNvSpPr>
            <p:nvPr/>
          </p:nvSpPr>
          <p:spPr bwMode="auto">
            <a:xfrm>
              <a:off x="6472638" y="2440165"/>
              <a:ext cx="151738" cy="151738"/>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1" name="Oval 83"/>
            <p:cNvSpPr>
              <a:spLocks noChangeArrowheads="1"/>
            </p:cNvSpPr>
            <p:nvPr/>
          </p:nvSpPr>
          <p:spPr bwMode="auto">
            <a:xfrm>
              <a:off x="6564763" y="2478103"/>
              <a:ext cx="37936" cy="379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2" name="Freeform 84"/>
            <p:cNvSpPr/>
            <p:nvPr/>
          </p:nvSpPr>
          <p:spPr bwMode="auto">
            <a:xfrm rot="2508972">
              <a:off x="8112184" y="3571648"/>
              <a:ext cx="709917" cy="709916"/>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7C2AB"/>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3" name="Freeform 85"/>
            <p:cNvSpPr/>
            <p:nvPr/>
          </p:nvSpPr>
          <p:spPr bwMode="auto">
            <a:xfrm>
              <a:off x="5071771" y="4542816"/>
              <a:ext cx="449796" cy="23302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4" name="Freeform 86"/>
            <p:cNvSpPr/>
            <p:nvPr/>
          </p:nvSpPr>
          <p:spPr bwMode="auto">
            <a:xfrm>
              <a:off x="4722233" y="4737908"/>
              <a:ext cx="1056747" cy="661143"/>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5" name="Freeform 87"/>
            <p:cNvSpPr/>
            <p:nvPr/>
          </p:nvSpPr>
          <p:spPr bwMode="auto">
            <a:xfrm>
              <a:off x="5209962" y="5025129"/>
              <a:ext cx="102967" cy="124643"/>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6" name="Freeform 88"/>
            <p:cNvSpPr/>
            <p:nvPr/>
          </p:nvSpPr>
          <p:spPr bwMode="auto">
            <a:xfrm>
              <a:off x="4733072" y="4737908"/>
              <a:ext cx="1045907" cy="455212"/>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7" name="Freeform 89"/>
            <p:cNvSpPr/>
            <p:nvPr/>
          </p:nvSpPr>
          <p:spPr bwMode="auto">
            <a:xfrm>
              <a:off x="5209962" y="5008870"/>
              <a:ext cx="102967" cy="140899"/>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8" name="Freeform 90"/>
            <p:cNvSpPr/>
            <p:nvPr/>
          </p:nvSpPr>
          <p:spPr bwMode="auto">
            <a:xfrm>
              <a:off x="5069063" y="4672878"/>
              <a:ext cx="54191" cy="81290"/>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19" name="Freeform 91"/>
            <p:cNvSpPr/>
            <p:nvPr/>
          </p:nvSpPr>
          <p:spPr bwMode="auto">
            <a:xfrm>
              <a:off x="5123254" y="4569915"/>
              <a:ext cx="140899" cy="102967"/>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0" name="Freeform 92"/>
            <p:cNvSpPr/>
            <p:nvPr/>
          </p:nvSpPr>
          <p:spPr bwMode="auto">
            <a:xfrm>
              <a:off x="4787264" y="4737908"/>
              <a:ext cx="254705" cy="16259"/>
            </a:xfrm>
            <a:custGeom>
              <a:avLst/>
              <a:gdLst>
                <a:gd name="T0" fmla="*/ 0 w 20"/>
                <a:gd name="T1" fmla="*/ 0 h 1"/>
                <a:gd name="T2" fmla="*/ 0 w 20"/>
                <a:gd name="T3" fmla="*/ 0 h 1"/>
                <a:gd name="T4" fmla="*/ 0 w 20"/>
                <a:gd name="T5" fmla="*/ 0 h 1"/>
                <a:gd name="T6" fmla="*/ 0 w 20"/>
                <a:gd name="T7" fmla="*/ 0 h 1"/>
                <a:gd name="T8" fmla="*/ 20 w 20"/>
                <a:gd name="T9" fmla="*/ 1 h 1"/>
                <a:gd name="T10" fmla="*/ 20 w 20"/>
                <a:gd name="T11" fmla="*/ 1 h 1"/>
                <a:gd name="T12" fmla="*/ 0 w 20"/>
                <a:gd name="T13" fmla="*/ 0 h 1"/>
                <a:gd name="T14" fmla="*/ 0 w 2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
                  <a:moveTo>
                    <a:pt x="0" y="0"/>
                  </a:moveTo>
                  <a:cubicBezTo>
                    <a:pt x="0" y="0"/>
                    <a:pt x="0" y="0"/>
                    <a:pt x="0" y="0"/>
                  </a:cubicBezTo>
                  <a:cubicBezTo>
                    <a:pt x="0" y="0"/>
                    <a:pt x="0" y="0"/>
                    <a:pt x="0" y="0"/>
                  </a:cubicBezTo>
                  <a:cubicBezTo>
                    <a:pt x="0" y="0"/>
                    <a:pt x="0" y="0"/>
                    <a:pt x="0" y="0"/>
                  </a:cubicBezTo>
                  <a:cubicBezTo>
                    <a:pt x="20" y="1"/>
                    <a:pt x="20" y="1"/>
                    <a:pt x="20" y="1"/>
                  </a:cubicBezTo>
                  <a:cubicBezTo>
                    <a:pt x="20" y="1"/>
                    <a:pt x="20" y="1"/>
                    <a:pt x="20" y="1"/>
                  </a:cubicBezTo>
                  <a:cubicBezTo>
                    <a:pt x="0" y="0"/>
                    <a:pt x="0" y="0"/>
                    <a:pt x="0" y="0"/>
                  </a:cubicBezTo>
                  <a:cubicBezTo>
                    <a:pt x="0" y="0"/>
                    <a:pt x="0" y="0"/>
                    <a:pt x="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1" name="Freeform 93"/>
            <p:cNvSpPr>
              <a:spLocks noEditPoints="1"/>
            </p:cNvSpPr>
            <p:nvPr/>
          </p:nvSpPr>
          <p:spPr bwMode="auto">
            <a:xfrm>
              <a:off x="4722233" y="4737908"/>
              <a:ext cx="525665" cy="634049"/>
            </a:xfrm>
            <a:custGeom>
              <a:avLst/>
              <a:gdLst>
                <a:gd name="T0" fmla="*/ 1 w 41"/>
                <a:gd name="T1" fmla="*/ 8 h 49"/>
                <a:gd name="T2" fmla="*/ 0 w 41"/>
                <a:gd name="T3" fmla="*/ 44 h 49"/>
                <a:gd name="T4" fmla="*/ 3 w 41"/>
                <a:gd name="T5" fmla="*/ 48 h 49"/>
                <a:gd name="T6" fmla="*/ 40 w 41"/>
                <a:gd name="T7" fmla="*/ 49 h 49"/>
                <a:gd name="T8" fmla="*/ 41 w 41"/>
                <a:gd name="T9" fmla="*/ 32 h 49"/>
                <a:gd name="T10" fmla="*/ 38 w 41"/>
                <a:gd name="T11" fmla="*/ 32 h 49"/>
                <a:gd name="T12" fmla="*/ 38 w 41"/>
                <a:gd name="T13" fmla="*/ 24 h 49"/>
                <a:gd name="T14" fmla="*/ 1 w 41"/>
                <a:gd name="T15" fmla="*/ 8 h 49"/>
                <a:gd name="T16" fmla="*/ 5 w 41"/>
                <a:gd name="T17" fmla="*/ 0 h 49"/>
                <a:gd name="T18" fmla="*/ 5 w 41"/>
                <a:gd name="T19" fmla="*/ 0 h 49"/>
                <a:gd name="T20" fmla="*/ 5 w 41"/>
                <a:gd name="T21" fmla="*/ 0 h 49"/>
                <a:gd name="T22" fmla="*/ 5 w 4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1" y="8"/>
                  </a:moveTo>
                  <a:cubicBezTo>
                    <a:pt x="0" y="44"/>
                    <a:pt x="0" y="44"/>
                    <a:pt x="0" y="44"/>
                  </a:cubicBezTo>
                  <a:cubicBezTo>
                    <a:pt x="0" y="46"/>
                    <a:pt x="1" y="48"/>
                    <a:pt x="3" y="48"/>
                  </a:cubicBezTo>
                  <a:cubicBezTo>
                    <a:pt x="40" y="49"/>
                    <a:pt x="40" y="49"/>
                    <a:pt x="40" y="49"/>
                  </a:cubicBezTo>
                  <a:cubicBezTo>
                    <a:pt x="41" y="32"/>
                    <a:pt x="41" y="32"/>
                    <a:pt x="41" y="32"/>
                  </a:cubicBezTo>
                  <a:cubicBezTo>
                    <a:pt x="38" y="32"/>
                    <a:pt x="38" y="32"/>
                    <a:pt x="38" y="32"/>
                  </a:cubicBezTo>
                  <a:cubicBezTo>
                    <a:pt x="38" y="24"/>
                    <a:pt x="38" y="24"/>
                    <a:pt x="38" y="24"/>
                  </a:cubicBezTo>
                  <a:cubicBezTo>
                    <a:pt x="23" y="22"/>
                    <a:pt x="10" y="15"/>
                    <a:pt x="1" y="8"/>
                  </a:cubicBezTo>
                  <a:moveTo>
                    <a:pt x="5" y="0"/>
                  </a:moveTo>
                  <a:cubicBezTo>
                    <a:pt x="5" y="0"/>
                    <a:pt x="5" y="0"/>
                    <a:pt x="5" y="0"/>
                  </a:cubicBezTo>
                  <a:cubicBezTo>
                    <a:pt x="5" y="0"/>
                    <a:pt x="5" y="0"/>
                    <a:pt x="5" y="0"/>
                  </a:cubicBezTo>
                  <a:cubicBezTo>
                    <a:pt x="5" y="0"/>
                    <a:pt x="5" y="0"/>
                    <a:pt x="5" y="0"/>
                  </a:cubicBezTo>
                </a:path>
              </a:pathLst>
            </a:custGeom>
            <a:solidFill>
              <a:srgbClr val="484848"/>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2" name="Freeform 94"/>
            <p:cNvSpPr/>
            <p:nvPr/>
          </p:nvSpPr>
          <p:spPr bwMode="auto">
            <a:xfrm>
              <a:off x="4733072" y="4737908"/>
              <a:ext cx="531082" cy="308896"/>
            </a:xfrm>
            <a:custGeom>
              <a:avLst/>
              <a:gdLst>
                <a:gd name="T0" fmla="*/ 4 w 41"/>
                <a:gd name="T1" fmla="*/ 0 h 24"/>
                <a:gd name="T2" fmla="*/ 0 w 41"/>
                <a:gd name="T3" fmla="*/ 3 h 24"/>
                <a:gd name="T4" fmla="*/ 0 w 41"/>
                <a:gd name="T5" fmla="*/ 8 h 24"/>
                <a:gd name="T6" fmla="*/ 0 w 41"/>
                <a:gd name="T7" fmla="*/ 8 h 24"/>
                <a:gd name="T8" fmla="*/ 37 w 41"/>
                <a:gd name="T9" fmla="*/ 24 h 24"/>
                <a:gd name="T10" fmla="*/ 38 w 41"/>
                <a:gd name="T11" fmla="*/ 24 h 24"/>
                <a:gd name="T12" fmla="*/ 38 w 41"/>
                <a:gd name="T13" fmla="*/ 21 h 24"/>
                <a:gd name="T14" fmla="*/ 40 w 41"/>
                <a:gd name="T15" fmla="*/ 21 h 24"/>
                <a:gd name="T16" fmla="*/ 41 w 41"/>
                <a:gd name="T17" fmla="*/ 1 h 24"/>
                <a:gd name="T18" fmla="*/ 26 w 41"/>
                <a:gd name="T19" fmla="*/ 1 h 24"/>
                <a:gd name="T20" fmla="*/ 26 w 41"/>
                <a:gd name="T21" fmla="*/ 1 h 24"/>
                <a:gd name="T22" fmla="*/ 26 w 41"/>
                <a:gd name="T23" fmla="*/ 1 h 24"/>
                <a:gd name="T24" fmla="*/ 24 w 41"/>
                <a:gd name="T25" fmla="*/ 1 h 24"/>
                <a:gd name="T26" fmla="*/ 4 w 41"/>
                <a:gd name="T27" fmla="*/ 0 h 24"/>
                <a:gd name="T28" fmla="*/ 4 w 41"/>
                <a:gd name="T29" fmla="*/ 0 h 24"/>
                <a:gd name="T30" fmla="*/ 4 w 41"/>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4">
                  <a:moveTo>
                    <a:pt x="4" y="0"/>
                  </a:moveTo>
                  <a:cubicBezTo>
                    <a:pt x="2" y="0"/>
                    <a:pt x="0" y="1"/>
                    <a:pt x="0" y="3"/>
                  </a:cubicBezTo>
                  <a:cubicBezTo>
                    <a:pt x="0" y="8"/>
                    <a:pt x="0" y="8"/>
                    <a:pt x="0" y="8"/>
                  </a:cubicBezTo>
                  <a:cubicBezTo>
                    <a:pt x="0" y="8"/>
                    <a:pt x="0" y="8"/>
                    <a:pt x="0" y="8"/>
                  </a:cubicBezTo>
                  <a:cubicBezTo>
                    <a:pt x="9" y="15"/>
                    <a:pt x="22" y="22"/>
                    <a:pt x="37" y="24"/>
                  </a:cubicBezTo>
                  <a:cubicBezTo>
                    <a:pt x="38" y="24"/>
                    <a:pt x="38" y="24"/>
                    <a:pt x="38" y="24"/>
                  </a:cubicBezTo>
                  <a:cubicBezTo>
                    <a:pt x="38" y="22"/>
                    <a:pt x="38" y="21"/>
                    <a:pt x="38" y="21"/>
                  </a:cubicBezTo>
                  <a:cubicBezTo>
                    <a:pt x="40" y="21"/>
                    <a:pt x="40" y="21"/>
                    <a:pt x="40" y="21"/>
                  </a:cubicBezTo>
                  <a:cubicBezTo>
                    <a:pt x="41" y="1"/>
                    <a:pt x="41" y="1"/>
                    <a:pt x="41" y="1"/>
                  </a:cubicBezTo>
                  <a:cubicBezTo>
                    <a:pt x="26" y="1"/>
                    <a:pt x="26" y="1"/>
                    <a:pt x="26" y="1"/>
                  </a:cubicBezTo>
                  <a:cubicBezTo>
                    <a:pt x="26" y="1"/>
                    <a:pt x="26" y="1"/>
                    <a:pt x="26" y="1"/>
                  </a:cubicBezTo>
                  <a:cubicBezTo>
                    <a:pt x="26" y="1"/>
                    <a:pt x="26" y="1"/>
                    <a:pt x="26" y="1"/>
                  </a:cubicBezTo>
                  <a:cubicBezTo>
                    <a:pt x="24" y="1"/>
                    <a:pt x="24" y="1"/>
                    <a:pt x="24" y="1"/>
                  </a:cubicBezTo>
                  <a:cubicBezTo>
                    <a:pt x="4" y="0"/>
                    <a:pt x="4" y="0"/>
                    <a:pt x="4" y="0"/>
                  </a:cubicBezTo>
                  <a:cubicBezTo>
                    <a:pt x="4" y="0"/>
                    <a:pt x="4" y="0"/>
                    <a:pt x="4" y="0"/>
                  </a:cubicBezTo>
                  <a:cubicBezTo>
                    <a:pt x="4" y="0"/>
                    <a:pt x="4" y="0"/>
                    <a:pt x="4" y="0"/>
                  </a:cubicBezTo>
                </a:path>
              </a:pathLst>
            </a:custGeom>
            <a:solidFill>
              <a:srgbClr val="5E5E5E"/>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3" name="Freeform 95"/>
            <p:cNvSpPr/>
            <p:nvPr/>
          </p:nvSpPr>
          <p:spPr bwMode="auto">
            <a:xfrm>
              <a:off x="5140487" y="4353147"/>
              <a:ext cx="346828" cy="373926"/>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7C2AB"/>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4" name="Rectangle 96"/>
            <p:cNvSpPr>
              <a:spLocks noChangeArrowheads="1"/>
            </p:cNvSpPr>
            <p:nvPr/>
          </p:nvSpPr>
          <p:spPr bwMode="auto">
            <a:xfrm>
              <a:off x="5106999" y="4309793"/>
              <a:ext cx="325153" cy="43354"/>
            </a:xfrm>
            <a:prstGeom prst="rect">
              <a:avLst/>
            </a:prstGeom>
            <a:solidFill>
              <a:sysClr val="window" lastClr="FFFFFF"/>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5" name="Freeform 97"/>
            <p:cNvSpPr/>
            <p:nvPr/>
          </p:nvSpPr>
          <p:spPr bwMode="auto">
            <a:xfrm>
              <a:off x="5079900" y="3030860"/>
              <a:ext cx="514827" cy="127893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84848"/>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sp>
          <p:nvSpPr>
            <p:cNvPr id="127" name="Freeform 99"/>
            <p:cNvSpPr/>
            <p:nvPr/>
          </p:nvSpPr>
          <p:spPr bwMode="auto">
            <a:xfrm rot="2664520">
              <a:off x="6886262" y="2961681"/>
              <a:ext cx="1349384" cy="915848"/>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84848"/>
            </a:solidFill>
            <a:ln>
              <a:noFill/>
            </a:ln>
          </p:spPr>
          <p:txBody>
            <a:bodyPr vert="horz" wrap="square" lIns="68580" tIns="34290" rIns="68580" bIns="34290" numCol="1" anchor="t" anchorCtr="0" compatLnSpc="1"/>
            <a:lstStyle/>
            <a:p>
              <a:pPr defTabSz="685800">
                <a:defRPr/>
              </a:pPr>
              <a:endParaRPr lang="en-US" sz="1350" kern="0">
                <a:solidFill>
                  <a:prstClr val="black"/>
                </a:solidFill>
                <a:latin typeface="Lato Light"/>
              </a:endParaRPr>
            </a:p>
          </p:txBody>
        </p:sp>
      </p:grpSp>
      <p:grpSp>
        <p:nvGrpSpPr>
          <p:cNvPr id="145" name="群組 144"/>
          <p:cNvGrpSpPr/>
          <p:nvPr/>
        </p:nvGrpSpPr>
        <p:grpSpPr>
          <a:xfrm>
            <a:off x="1626588" y="2012028"/>
            <a:ext cx="7448383" cy="3577212"/>
            <a:chOff x="4007744" y="4097980"/>
            <a:chExt cx="4996578" cy="1557814"/>
          </a:xfrm>
        </p:grpSpPr>
        <p:sp>
          <p:nvSpPr>
            <p:cNvPr id="133" name="Freeform 9">
              <a:extLst>
                <a:ext uri="{FF2B5EF4-FFF2-40B4-BE49-F238E27FC236}">
                  <a16:creationId xmlns:a16="http://schemas.microsoft.com/office/drawing/2014/main" id="{6867CEF5-6DF9-4C88-9695-CFCE51B16B7D}"/>
                </a:ext>
              </a:extLst>
            </p:cNvPr>
            <p:cNvSpPr/>
            <p:nvPr/>
          </p:nvSpPr>
          <p:spPr bwMode="auto">
            <a:xfrm>
              <a:off x="4007744" y="4097981"/>
              <a:ext cx="1990725" cy="1557338"/>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blipFill dpi="0" rotWithShape="1">
              <a:blip r:embed="rId3"/>
              <a:srcRect/>
              <a:tile tx="0" ty="0" sx="100000" sy="100000" flip="none" algn="ctr"/>
            </a:blipFill>
            <a:ln w="12700" cap="flat" cmpd="sng" algn="ctr">
              <a:noFill/>
              <a:prstDash val="solid"/>
              <a:miter lim="800000"/>
            </a:ln>
            <a:effectLst/>
          </p:spPr>
          <p:txBody>
            <a:bodyPr anchor="ctr"/>
            <a:lstStyle/>
            <a:p>
              <a:pPr algn="ctr" defTabSz="685800">
                <a:defRPr/>
              </a:pPr>
              <a:endParaRPr lang="en-US" sz="760" kern="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4" name="Freeform 6">
              <a:extLst>
                <a:ext uri="{FF2B5EF4-FFF2-40B4-BE49-F238E27FC236}">
                  <a16:creationId xmlns:a16="http://schemas.microsoft.com/office/drawing/2014/main" id="{3FC114F0-E8D5-4615-9BE7-D0834A9FB1F6}"/>
                </a:ext>
              </a:extLst>
            </p:cNvPr>
            <p:cNvSpPr/>
            <p:nvPr/>
          </p:nvSpPr>
          <p:spPr bwMode="auto">
            <a:xfrm>
              <a:off x="5614135" y="4098456"/>
              <a:ext cx="1882379" cy="1557338"/>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blipFill>
              <a:blip r:embed="rId4"/>
              <a:stretch>
                <a:fillRect/>
              </a:stretch>
            </a:blipFill>
            <a:ln w="12700" cap="flat" cmpd="sng" algn="ctr">
              <a:noFill/>
              <a:prstDash val="solid"/>
              <a:miter lim="800000"/>
            </a:ln>
            <a:effectLst/>
          </p:spPr>
          <p:txBody>
            <a:bodyPr anchor="ctr"/>
            <a:lstStyle/>
            <a:p>
              <a:pPr algn="ctr" defTabSz="685800">
                <a:defRPr/>
              </a:pPr>
              <a:endParaRPr lang="en-US" sz="760" kern="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5" name="Freeform 7">
              <a:extLst>
                <a:ext uri="{FF2B5EF4-FFF2-40B4-BE49-F238E27FC236}">
                  <a16:creationId xmlns:a16="http://schemas.microsoft.com/office/drawing/2014/main" id="{8F4B7001-8D9C-48A4-A50C-4B3CAAE4DF13}"/>
                </a:ext>
              </a:extLst>
            </p:cNvPr>
            <p:cNvSpPr/>
            <p:nvPr/>
          </p:nvSpPr>
          <p:spPr bwMode="auto">
            <a:xfrm>
              <a:off x="7121943" y="4097980"/>
              <a:ext cx="1882379" cy="1557338"/>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blipFill>
              <a:blip r:embed="rId3"/>
              <a:tile tx="0" ty="0" sx="100000" sy="100000" flip="none" algn="ctr"/>
            </a:blipFill>
            <a:ln w="12700" cap="flat" cmpd="sng" algn="ctr">
              <a:noFill/>
              <a:prstDash val="solid"/>
              <a:miter lim="800000"/>
            </a:ln>
            <a:effectLst/>
          </p:spPr>
          <p:txBody>
            <a:bodyPr anchor="ctr"/>
            <a:lstStyle/>
            <a:p>
              <a:pPr algn="ctr" defTabSz="685800">
                <a:defRPr/>
              </a:pPr>
              <a:endParaRPr lang="en-US" sz="760" kern="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5" name="TextBox 49">
            <a:extLst>
              <a:ext uri="{FF2B5EF4-FFF2-40B4-BE49-F238E27FC236}">
                <a16:creationId xmlns:a16="http://schemas.microsoft.com/office/drawing/2014/main" id="{4CF89C43-576E-8A72-1ABF-7B50FAA9312C}"/>
              </a:ext>
            </a:extLst>
          </p:cNvPr>
          <p:cNvSpPr txBox="1"/>
          <p:nvPr/>
        </p:nvSpPr>
        <p:spPr>
          <a:xfrm>
            <a:off x="2150672" y="3122030"/>
            <a:ext cx="1784452" cy="1176934"/>
          </a:xfrm>
          <a:prstGeom prst="rect">
            <a:avLst/>
          </a:prstGeom>
          <a:noFill/>
          <a:ln w="3175">
            <a:noFill/>
          </a:ln>
        </p:spPr>
        <p:txBody>
          <a:bodyPr wrap="square" lIns="68271" tIns="34136" rIns="68271" bIns="34136">
            <a:spAutoFit/>
          </a:bodyPr>
          <a:lstStyle/>
          <a:p>
            <a:pPr defTabSz="685800">
              <a:spcBef>
                <a:spcPts val="1350"/>
              </a:spcBef>
              <a:buSzPct val="120000"/>
              <a:defRPr/>
            </a:pPr>
            <a:r>
              <a:rPr lang="zh-TW" altLang="en-US" sz="2400" b="1" kern="0" dirty="0">
                <a:solidFill>
                  <a:srgbClr val="002060"/>
                </a:solidFill>
                <a:latin typeface="微軟正黑體" panose="020B0604030504040204" pitchFamily="34" charset="-120"/>
                <a:ea typeface="微軟正黑體" panose="020B0604030504040204" pitchFamily="34" charset="-120"/>
              </a:rPr>
              <a:t>中途離校或長缺學生原因發生時</a:t>
            </a:r>
            <a:endParaRPr lang="en-US" altLang="zh-TW" sz="2400" b="1" kern="0" dirty="0">
              <a:solidFill>
                <a:srgbClr val="002060"/>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BC3F7131-C8F1-3D74-3A18-520B2A070E5C}"/>
              </a:ext>
            </a:extLst>
          </p:cNvPr>
          <p:cNvSpPr/>
          <p:nvPr/>
        </p:nvSpPr>
        <p:spPr>
          <a:xfrm>
            <a:off x="4594155" y="2935729"/>
            <a:ext cx="1809604" cy="1938992"/>
          </a:xfrm>
          <a:prstGeom prst="rect">
            <a:avLst/>
          </a:prstGeom>
        </p:spPr>
        <p:txBody>
          <a:bodyPr wrap="square">
            <a:spAutoFit/>
          </a:bodyPr>
          <a:lstStyle/>
          <a:p>
            <a:pPr defTabSz="685800">
              <a:defRPr/>
            </a:pPr>
            <a:r>
              <a:rPr lang="zh-TW" altLang="en-US" sz="2400" b="1" kern="0" dirty="0">
                <a:solidFill>
                  <a:srgbClr val="002060"/>
                </a:solidFill>
                <a:latin typeface="微軟正黑體" panose="020B0604030504040204" pitchFamily="34" charset="-120"/>
                <a:ea typeface="微軟正黑體" panose="020B0604030504040204" pitchFamily="34" charset="-120"/>
              </a:rPr>
              <a:t>導師至學務處填寫通報單並提醒學生辦理復學手續</a:t>
            </a:r>
          </a:p>
        </p:txBody>
      </p:sp>
      <p:sp>
        <p:nvSpPr>
          <p:cNvPr id="19" name="矩形 18">
            <a:extLst>
              <a:ext uri="{FF2B5EF4-FFF2-40B4-BE49-F238E27FC236}">
                <a16:creationId xmlns:a16="http://schemas.microsoft.com/office/drawing/2014/main" id="{95ED090A-9636-A2DD-0173-2F531C72FBA4}"/>
              </a:ext>
            </a:extLst>
          </p:cNvPr>
          <p:cNvSpPr/>
          <p:nvPr/>
        </p:nvSpPr>
        <p:spPr>
          <a:xfrm>
            <a:off x="6938051" y="2977385"/>
            <a:ext cx="1617319" cy="1938992"/>
          </a:xfrm>
          <a:prstGeom prst="rect">
            <a:avLst/>
          </a:prstGeom>
        </p:spPr>
        <p:txBody>
          <a:bodyPr wrap="square">
            <a:spAutoFit/>
          </a:bodyPr>
          <a:lstStyle/>
          <a:p>
            <a:pPr defTabSz="685800">
              <a:defRPr/>
            </a:pPr>
            <a:r>
              <a:rPr lang="zh-TW" altLang="en-US" sz="2400" b="1" kern="0" dirty="0">
                <a:solidFill>
                  <a:srgbClr val="002060"/>
                </a:solidFill>
                <a:latin typeface="微軟正黑體" panose="020B0604030504040204" pitchFamily="34" charset="-120"/>
                <a:ea typeface="微軟正黑體" panose="020B0604030504040204" pitchFamily="34" charset="-120"/>
              </a:rPr>
              <a:t>辦理復學手續學生及監護人至註冊組拿復學單。</a:t>
            </a:r>
          </a:p>
        </p:txBody>
      </p:sp>
    </p:spTree>
    <p:extLst>
      <p:ext uri="{BB962C8B-B14F-4D97-AF65-F5344CB8AC3E}">
        <p14:creationId xmlns:p14="http://schemas.microsoft.com/office/powerpoint/2010/main" val="66080592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204038" y="1052736"/>
            <a:ext cx="8552537" cy="4712364"/>
          </a:xfrm>
          <a:prstGeom prst="rect">
            <a:avLst/>
          </a:prstGeom>
        </p:spPr>
      </p:pic>
      <p:sp>
        <p:nvSpPr>
          <p:cNvPr id="27" name="文字方塊 26">
            <a:extLst>
              <a:ext uri="{FF2B5EF4-FFF2-40B4-BE49-F238E27FC236}">
                <a16:creationId xmlns:a16="http://schemas.microsoft.com/office/drawing/2014/main" id="{C8946DB3-5F10-3F52-9226-63B4FA6A0599}"/>
              </a:ext>
            </a:extLst>
          </p:cNvPr>
          <p:cNvSpPr txBox="1"/>
          <p:nvPr/>
        </p:nvSpPr>
        <p:spPr>
          <a:xfrm>
            <a:off x="2158797" y="1821727"/>
            <a:ext cx="6434942" cy="2341603"/>
          </a:xfrm>
          <a:prstGeom prst="rect">
            <a:avLst/>
          </a:prstGeom>
          <a:noFill/>
        </p:spPr>
        <p:txBody>
          <a:bodyPr wrap="square">
            <a:spAutoFit/>
          </a:bodyPr>
          <a:lstStyle/>
          <a:p>
            <a:pPr algn="ctr">
              <a:lnSpc>
                <a:spcPts val="6000"/>
              </a:lnSpc>
              <a:spcBef>
                <a:spcPts val="225"/>
              </a:spcBef>
              <a:spcAft>
                <a:spcPts val="225"/>
              </a:spcAft>
              <a:defRPr/>
            </a:pPr>
            <a:r>
              <a:rPr lang="zh-TW" altLang="en-US" sz="4400" b="1" dirty="0">
                <a:solidFill>
                  <a:schemeClr val="accent4">
                    <a:lumMod val="75000"/>
                  </a:schemeClr>
                </a:solidFill>
                <a:latin typeface="微软雅黑" panose="020B0503020204020204" pitchFamily="34" charset="-122"/>
                <a:ea typeface="微软雅黑" panose="020B0503020204020204" pitchFamily="34" charset="-122"/>
              </a:rPr>
              <a:t>中途離校及長缺學生若未辦理復學手續及曠課累積過多對學生有下列影響</a:t>
            </a:r>
            <a:endParaRPr kumimoji="1" lang="en-US" altLang="zh-TW" sz="4400" b="1" spc="38" dirty="0">
              <a:ln w="11430"/>
              <a:solidFill>
                <a:schemeClr val="accent4">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cs typeface="굴림" pitchFamily="50" charset="-127"/>
            </a:endParaRP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154794320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33521" y="1356032"/>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303964" cy="496290"/>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中途離校及長缺學生對學生的影響相關法規</a:t>
            </a:r>
            <a:r>
              <a:rPr lang="en-US" altLang="zh-TW" sz="2625" b="1" dirty="0">
                <a:solidFill>
                  <a:srgbClr val="0070C0"/>
                </a:solidFill>
                <a:latin typeface="微软雅黑" panose="020B0503020204020204" pitchFamily="34" charset="-122"/>
                <a:ea typeface="微软雅黑" panose="020B0503020204020204" pitchFamily="34" charset="-122"/>
              </a:rPr>
              <a:t>(</a:t>
            </a:r>
            <a:r>
              <a:rPr lang="zh-TW" altLang="en-US" sz="2625" b="1" dirty="0">
                <a:solidFill>
                  <a:srgbClr val="0070C0"/>
                </a:solidFill>
                <a:latin typeface="微软雅黑" panose="020B0503020204020204" pitchFamily="34" charset="-122"/>
                <a:ea typeface="微软雅黑" panose="020B0503020204020204" pitchFamily="34" charset="-122"/>
              </a:rPr>
              <a:t>一</a:t>
            </a:r>
            <a:r>
              <a:rPr lang="en-US" altLang="zh-TW" sz="2625" b="1" dirty="0">
                <a:solidFill>
                  <a:srgbClr val="0070C0"/>
                </a:solidFill>
                <a:latin typeface="微软雅黑" panose="020B0503020204020204" pitchFamily="34" charset="-122"/>
                <a:ea typeface="微软雅黑" panose="020B0503020204020204" pitchFamily="34" charset="-122"/>
              </a:rPr>
              <a:t>)</a:t>
            </a:r>
            <a:endParaRPr lang="zh-TW" altLang="en-US" sz="2625" b="1" dirty="0">
              <a:solidFill>
                <a:srgbClr val="0070C0"/>
              </a:solidFill>
              <a:latin typeface="微软雅黑" panose="020B0503020204020204" pitchFamily="34" charset="-122"/>
              <a:ea typeface="微软雅黑" panose="020B0503020204020204" pitchFamily="34" charset="-122"/>
            </a:endParaRPr>
          </a:p>
        </p:txBody>
      </p:sp>
      <p:sp>
        <p:nvSpPr>
          <p:cNvPr id="27" name="文字方塊 26">
            <a:extLst>
              <a:ext uri="{FF2B5EF4-FFF2-40B4-BE49-F238E27FC236}">
                <a16:creationId xmlns:a16="http://schemas.microsoft.com/office/drawing/2014/main" id="{C8946DB3-5F10-3F52-9226-63B4FA6A0599}"/>
              </a:ext>
            </a:extLst>
          </p:cNvPr>
          <p:cNvSpPr txBox="1"/>
          <p:nvPr/>
        </p:nvSpPr>
        <p:spPr>
          <a:xfrm>
            <a:off x="2342823" y="1463906"/>
            <a:ext cx="6215847" cy="2554545"/>
          </a:xfrm>
          <a:prstGeom prst="rect">
            <a:avLst/>
          </a:prstGeom>
          <a:noFill/>
        </p:spPr>
        <p:txBody>
          <a:bodyPr wrap="square">
            <a:spAutoFit/>
          </a:bodyPr>
          <a:lstStyle/>
          <a:p>
            <a:r>
              <a:rPr lang="en-US" altLang="zh-TW" sz="2800" dirty="0"/>
              <a:t>(</a:t>
            </a:r>
            <a:r>
              <a:rPr lang="zh-TW" altLang="en-US" sz="2800" dirty="0"/>
              <a:t>一</a:t>
            </a:r>
            <a:r>
              <a:rPr lang="en-US" altLang="zh-TW" sz="2800" dirty="0"/>
              <a:t>)</a:t>
            </a:r>
            <a:r>
              <a:rPr lang="zh-TW" altLang="zh-TW" sz="3200" dirty="0"/>
              <a:t>高級中等學校學生成績評量辦</a:t>
            </a:r>
            <a:r>
              <a:rPr lang="en-US" altLang="zh-TW" sz="3200" dirty="0"/>
              <a:t> </a:t>
            </a:r>
          </a:p>
          <a:p>
            <a:r>
              <a:rPr lang="en-US" altLang="zh-TW" sz="3200" dirty="0"/>
              <a:t>      </a:t>
            </a:r>
            <a:r>
              <a:rPr lang="zh-TW" altLang="zh-TW" sz="3200" dirty="0"/>
              <a:t>法第 </a:t>
            </a:r>
            <a:r>
              <a:rPr lang="en-US" altLang="zh-TW" sz="3200" dirty="0"/>
              <a:t>25 </a:t>
            </a:r>
            <a:r>
              <a:rPr lang="zh-TW" altLang="zh-TW" sz="3200" dirty="0"/>
              <a:t>條學生曠課及事假之</a:t>
            </a:r>
            <a:endParaRPr lang="en-US" altLang="zh-TW" sz="3200" dirty="0"/>
          </a:p>
          <a:p>
            <a:r>
              <a:rPr lang="en-US" altLang="zh-TW" sz="3200" dirty="0"/>
              <a:t>      </a:t>
            </a:r>
            <a:r>
              <a:rPr lang="zh-TW" altLang="zh-TW" sz="3200" dirty="0"/>
              <a:t>缺課節數合計達該科目全學期</a:t>
            </a:r>
            <a:endParaRPr lang="en-US" altLang="zh-TW" sz="3200" dirty="0"/>
          </a:p>
          <a:p>
            <a:r>
              <a:rPr lang="en-US" altLang="zh-TW" sz="3200" dirty="0"/>
              <a:t>      </a:t>
            </a:r>
            <a:r>
              <a:rPr lang="zh-TW" altLang="zh-TW" sz="3200" dirty="0"/>
              <a:t>總修習節數三分之一者，該科</a:t>
            </a:r>
            <a:endParaRPr lang="en-US" altLang="zh-TW" sz="3200" dirty="0"/>
          </a:p>
          <a:p>
            <a:r>
              <a:rPr lang="en-US" altLang="zh-TW" sz="3200" dirty="0"/>
              <a:t>      </a:t>
            </a:r>
            <a:r>
              <a:rPr lang="zh-TW" altLang="zh-TW" sz="3200" dirty="0"/>
              <a:t>目學期學業成績以零分計算。</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11577985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wipe(left)">
                                      <p:cBhvr>
                                        <p:cTn id="15" dur="500"/>
                                        <p:tgtEl>
                                          <p:spTgt spid="2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Effect transition="in" filter="wipe(left)">
                                      <p:cBhvr>
                                        <p:cTn id="19" dur="500"/>
                                        <p:tgtEl>
                                          <p:spTgt spid="2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animEffect transition="in" filter="wipe(left)">
                                      <p:cBhvr>
                                        <p:cTn id="23" dur="500"/>
                                        <p:tgtEl>
                                          <p:spTgt spid="27">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wipe(left)">
                                      <p:cBhvr>
                                        <p:cTn id="27" dur="500"/>
                                        <p:tgtEl>
                                          <p:spTgt spid="27">
                                            <p:txEl>
                                              <p:pRg st="4" end="4"/>
                                            </p:txEl>
                                          </p:spTgt>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33521" y="1356032"/>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419018" cy="496290"/>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中途離校及長缺學生對學生的影響相關法規</a:t>
            </a:r>
            <a:r>
              <a:rPr lang="en-US" altLang="zh-TW" sz="2625" b="1" dirty="0">
                <a:solidFill>
                  <a:srgbClr val="0070C0"/>
                </a:solidFill>
                <a:latin typeface="微软雅黑" panose="020B0503020204020204" pitchFamily="34" charset="-122"/>
                <a:ea typeface="微软雅黑" panose="020B0503020204020204" pitchFamily="34" charset="-122"/>
              </a:rPr>
              <a:t>(</a:t>
            </a:r>
            <a:r>
              <a:rPr lang="zh-TW" altLang="en-US" sz="2625" b="1" dirty="0">
                <a:solidFill>
                  <a:srgbClr val="0070C0"/>
                </a:solidFill>
                <a:latin typeface="微软雅黑" panose="020B0503020204020204" pitchFamily="34" charset="-122"/>
                <a:ea typeface="微软雅黑" panose="020B0503020204020204" pitchFamily="34" charset="-122"/>
              </a:rPr>
              <a:t>二</a:t>
            </a:r>
            <a:r>
              <a:rPr lang="en-US" altLang="zh-TW" sz="2625" b="1" dirty="0">
                <a:solidFill>
                  <a:srgbClr val="0070C0"/>
                </a:solidFill>
                <a:latin typeface="微软雅黑" panose="020B0503020204020204" pitchFamily="34" charset="-122"/>
                <a:ea typeface="微软雅黑" panose="020B0503020204020204" pitchFamily="34" charset="-122"/>
              </a:rPr>
              <a:t>)</a:t>
            </a:r>
            <a:endParaRPr lang="zh-TW" altLang="en-US" sz="2625" b="1" dirty="0">
              <a:solidFill>
                <a:srgbClr val="0070C0"/>
              </a:solidFill>
              <a:latin typeface="微软雅黑" panose="020B0503020204020204" pitchFamily="34" charset="-122"/>
              <a:ea typeface="微软雅黑" panose="020B0503020204020204" pitchFamily="34" charset="-122"/>
            </a:endParaRPr>
          </a:p>
        </p:txBody>
      </p:sp>
      <p:sp>
        <p:nvSpPr>
          <p:cNvPr id="27" name="文字方塊 26">
            <a:extLst>
              <a:ext uri="{FF2B5EF4-FFF2-40B4-BE49-F238E27FC236}">
                <a16:creationId xmlns:a16="http://schemas.microsoft.com/office/drawing/2014/main" id="{C8946DB3-5F10-3F52-9226-63B4FA6A0599}"/>
              </a:ext>
            </a:extLst>
          </p:cNvPr>
          <p:cNvSpPr txBox="1"/>
          <p:nvPr/>
        </p:nvSpPr>
        <p:spPr>
          <a:xfrm>
            <a:off x="2342823" y="1463906"/>
            <a:ext cx="6215847" cy="3539430"/>
          </a:xfrm>
          <a:prstGeom prst="rect">
            <a:avLst/>
          </a:prstGeom>
          <a:noFill/>
        </p:spPr>
        <p:txBody>
          <a:bodyPr wrap="square">
            <a:spAutoFit/>
          </a:bodyPr>
          <a:lstStyle/>
          <a:p>
            <a:r>
              <a:rPr lang="en-US" altLang="zh-TW" sz="2800" dirty="0"/>
              <a:t>(</a:t>
            </a:r>
            <a:r>
              <a:rPr lang="zh-TW" altLang="en-US" sz="2800" dirty="0"/>
              <a:t>二</a:t>
            </a:r>
            <a:r>
              <a:rPr lang="en-US" altLang="zh-TW" sz="2800" dirty="0"/>
              <a:t>)</a:t>
            </a:r>
            <a:r>
              <a:rPr lang="zh-TW" altLang="zh-TW" sz="3200" dirty="0"/>
              <a:t>高級中等學校學生成績評量辦</a:t>
            </a:r>
            <a:r>
              <a:rPr lang="en-US" altLang="zh-TW" sz="3200" dirty="0"/>
              <a:t> </a:t>
            </a:r>
          </a:p>
          <a:p>
            <a:r>
              <a:rPr lang="en-US" altLang="zh-TW" sz="3200" dirty="0"/>
              <a:t>      </a:t>
            </a:r>
            <a:r>
              <a:rPr lang="zh-TW" altLang="zh-TW" sz="3200" dirty="0"/>
              <a:t>法第 </a:t>
            </a:r>
            <a:r>
              <a:rPr lang="en-US" altLang="zh-TW" sz="3200" dirty="0"/>
              <a:t>26 </a:t>
            </a:r>
            <a:r>
              <a:rPr lang="zh-TW" altLang="zh-TW" sz="3200" dirty="0"/>
              <a:t>條學生除公假外，全</a:t>
            </a:r>
            <a:endParaRPr lang="en-US" altLang="zh-TW" sz="3200" dirty="0"/>
          </a:p>
          <a:p>
            <a:r>
              <a:rPr lang="en-US" altLang="zh-TW" sz="3200" dirty="0"/>
              <a:t>      </a:t>
            </a:r>
            <a:r>
              <a:rPr lang="zh-TW" altLang="zh-TW" sz="3200" dirty="0"/>
              <a:t>學期缺課節數達修習總節數二</a:t>
            </a:r>
            <a:endParaRPr lang="en-US" altLang="zh-TW" sz="3200" dirty="0"/>
          </a:p>
          <a:p>
            <a:r>
              <a:rPr lang="en-US" altLang="zh-TW" sz="3200" dirty="0"/>
              <a:t>      </a:t>
            </a:r>
            <a:r>
              <a:rPr lang="zh-TW" altLang="zh-TW" sz="3200" dirty="0"/>
              <a:t>分之一，或曠課累積達四十二</a:t>
            </a:r>
            <a:endParaRPr lang="en-US" altLang="zh-TW" sz="3200" dirty="0"/>
          </a:p>
          <a:p>
            <a:r>
              <a:rPr lang="en-US" altLang="zh-TW" sz="3200" dirty="0"/>
              <a:t>      </a:t>
            </a:r>
            <a:r>
              <a:rPr lang="zh-TW" altLang="zh-TW" sz="3200" dirty="0"/>
              <a:t>節者，經提學生事務相關會議</a:t>
            </a:r>
            <a:endParaRPr lang="en-US" altLang="zh-TW" sz="3200" dirty="0"/>
          </a:p>
          <a:p>
            <a:r>
              <a:rPr lang="en-US" altLang="zh-TW" sz="3200" dirty="0"/>
              <a:t>      </a:t>
            </a:r>
            <a:r>
              <a:rPr lang="zh-TW" altLang="zh-TW" sz="3200" dirty="0"/>
              <a:t>後，應依法令規定進行適性輔</a:t>
            </a:r>
            <a:endParaRPr lang="en-US" altLang="zh-TW" sz="3200" dirty="0"/>
          </a:p>
          <a:p>
            <a:r>
              <a:rPr lang="en-US" altLang="zh-TW" sz="3200" dirty="0"/>
              <a:t>      </a:t>
            </a:r>
            <a:r>
              <a:rPr lang="zh-TW" altLang="zh-TW" sz="3200" dirty="0"/>
              <a:t>導及適性教育處置。</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340054384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wipe(left)">
                                      <p:cBhvr>
                                        <p:cTn id="15" dur="500"/>
                                        <p:tgtEl>
                                          <p:spTgt spid="2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Effect transition="in" filter="wipe(left)">
                                      <p:cBhvr>
                                        <p:cTn id="19" dur="500"/>
                                        <p:tgtEl>
                                          <p:spTgt spid="2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animEffect transition="in" filter="wipe(left)">
                                      <p:cBhvr>
                                        <p:cTn id="23" dur="500"/>
                                        <p:tgtEl>
                                          <p:spTgt spid="27">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wipe(left)">
                                      <p:cBhvr>
                                        <p:cTn id="27" dur="500"/>
                                        <p:tgtEl>
                                          <p:spTgt spid="27">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
                                            <p:txEl>
                                              <p:pRg st="5" end="5"/>
                                            </p:txEl>
                                          </p:spTgt>
                                        </p:tgtEl>
                                        <p:attrNameLst>
                                          <p:attrName>style.visibility</p:attrName>
                                        </p:attrNameLst>
                                      </p:cBhvr>
                                      <p:to>
                                        <p:strVal val="visible"/>
                                      </p:to>
                                    </p:set>
                                    <p:animEffect transition="in" filter="wipe(left)">
                                      <p:cBhvr>
                                        <p:cTn id="31" dur="500"/>
                                        <p:tgtEl>
                                          <p:spTgt spid="27">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xEl>
                                              <p:pRg st="6" end="6"/>
                                            </p:txEl>
                                          </p:spTgt>
                                        </p:tgtEl>
                                        <p:attrNameLst>
                                          <p:attrName>style.visibility</p:attrName>
                                        </p:attrNameLst>
                                      </p:cBhvr>
                                      <p:to>
                                        <p:strVal val="visible"/>
                                      </p:to>
                                    </p:set>
                                    <p:animEffect transition="in" filter="wipe(left)">
                                      <p:cBhvr>
                                        <p:cTn id="35" dur="500"/>
                                        <p:tgtEl>
                                          <p:spTgt spid="27">
                                            <p:txEl>
                                              <p:pRg st="6" end="6"/>
                                            </p:txEl>
                                          </p:spTgt>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3">
            <a:extLst>
              <a:ext uri="{FF2B5EF4-FFF2-40B4-BE49-F238E27FC236}">
                <a16:creationId xmlns:a16="http://schemas.microsoft.com/office/drawing/2014/main" id="{46D4CEBD-1560-7313-D9C5-7CA5B21D8E41}"/>
              </a:ext>
            </a:extLst>
          </p:cNvPr>
          <p:cNvPicPr>
            <a:picLocks noChangeAspect="1"/>
          </p:cNvPicPr>
          <p:nvPr/>
        </p:nvPicPr>
        <p:blipFill rotWithShape="1">
          <a:blip r:embed="rId3">
            <a:extLst>
              <a:ext uri="{28A0092B-C50C-407E-A947-70E740481C1C}">
                <a14:useLocalDpi xmlns:a14="http://schemas.microsoft.com/office/drawing/2010/main" val="0"/>
              </a:ext>
            </a:extLst>
          </a:blip>
          <a:srcRect l="10541" t="7750" r="8124" b="15939"/>
          <a:stretch/>
        </p:blipFill>
        <p:spPr>
          <a:xfrm>
            <a:off x="1833521" y="1356032"/>
            <a:ext cx="7419018" cy="5263039"/>
          </a:xfrm>
          <a:prstGeom prst="rect">
            <a:avLst/>
          </a:prstGeom>
        </p:spPr>
      </p:pic>
      <p:sp>
        <p:nvSpPr>
          <p:cNvPr id="24" name="矩形 23">
            <a:extLst>
              <a:ext uri="{FF2B5EF4-FFF2-40B4-BE49-F238E27FC236}">
                <a16:creationId xmlns:a16="http://schemas.microsoft.com/office/drawing/2014/main" id="{87AB5672-AB15-0811-B0DC-E9356E125D13}"/>
              </a:ext>
            </a:extLst>
          </p:cNvPr>
          <p:cNvSpPr/>
          <p:nvPr/>
        </p:nvSpPr>
        <p:spPr>
          <a:xfrm>
            <a:off x="508396" y="521287"/>
            <a:ext cx="7159948" cy="496290"/>
          </a:xfrm>
          <a:prstGeom prst="rect">
            <a:avLst/>
          </a:prstGeom>
        </p:spPr>
        <p:txBody>
          <a:bodyPr wrap="square">
            <a:spAutoFit/>
          </a:bodyPr>
          <a:lstStyle/>
          <a:p>
            <a:r>
              <a:rPr lang="zh-TW" altLang="en-US" sz="2625" b="1" dirty="0">
                <a:solidFill>
                  <a:srgbClr val="0070C0"/>
                </a:solidFill>
                <a:latin typeface="微软雅黑" panose="020B0503020204020204" pitchFamily="34" charset="-122"/>
                <a:ea typeface="微软雅黑" panose="020B0503020204020204" pitchFamily="34" charset="-122"/>
              </a:rPr>
              <a:t>中途離校及長缺學生對學生的影響相關法規</a:t>
            </a:r>
            <a:r>
              <a:rPr lang="en-US" altLang="zh-TW" sz="2625" b="1" dirty="0">
                <a:solidFill>
                  <a:srgbClr val="0070C0"/>
                </a:solidFill>
                <a:latin typeface="微软雅黑" panose="020B0503020204020204" pitchFamily="34" charset="-122"/>
                <a:ea typeface="微软雅黑" panose="020B0503020204020204" pitchFamily="34" charset="-122"/>
              </a:rPr>
              <a:t>(</a:t>
            </a:r>
            <a:r>
              <a:rPr lang="zh-TW" altLang="en-US" sz="2625" b="1" dirty="0">
                <a:solidFill>
                  <a:srgbClr val="0070C0"/>
                </a:solidFill>
                <a:latin typeface="微软雅黑" panose="020B0503020204020204" pitchFamily="34" charset="-122"/>
                <a:ea typeface="微软雅黑" panose="020B0503020204020204" pitchFamily="34" charset="-122"/>
              </a:rPr>
              <a:t>三</a:t>
            </a:r>
            <a:r>
              <a:rPr lang="en-US" altLang="zh-TW" sz="2625" b="1" dirty="0">
                <a:solidFill>
                  <a:srgbClr val="0070C0"/>
                </a:solidFill>
                <a:latin typeface="微软雅黑" panose="020B0503020204020204" pitchFamily="34" charset="-122"/>
                <a:ea typeface="微软雅黑" panose="020B0503020204020204" pitchFamily="34" charset="-122"/>
              </a:rPr>
              <a:t>)</a:t>
            </a:r>
            <a:endParaRPr lang="zh-TW" altLang="en-US" sz="2625" b="1" dirty="0">
              <a:solidFill>
                <a:srgbClr val="0070C0"/>
              </a:solidFill>
              <a:latin typeface="微软雅黑" panose="020B0503020204020204" pitchFamily="34" charset="-122"/>
              <a:ea typeface="微软雅黑" panose="020B0503020204020204" pitchFamily="34" charset="-122"/>
            </a:endParaRPr>
          </a:p>
        </p:txBody>
      </p:sp>
      <p:sp>
        <p:nvSpPr>
          <p:cNvPr id="27" name="文字方塊 26">
            <a:extLst>
              <a:ext uri="{FF2B5EF4-FFF2-40B4-BE49-F238E27FC236}">
                <a16:creationId xmlns:a16="http://schemas.microsoft.com/office/drawing/2014/main" id="{C8946DB3-5F10-3F52-9226-63B4FA6A0599}"/>
              </a:ext>
            </a:extLst>
          </p:cNvPr>
          <p:cNvSpPr txBox="1"/>
          <p:nvPr/>
        </p:nvSpPr>
        <p:spPr>
          <a:xfrm>
            <a:off x="2342823" y="1463906"/>
            <a:ext cx="6215847" cy="4524315"/>
          </a:xfrm>
          <a:prstGeom prst="rect">
            <a:avLst/>
          </a:prstGeom>
          <a:noFill/>
        </p:spPr>
        <p:txBody>
          <a:bodyPr wrap="square">
            <a:spAutoFit/>
          </a:bodyPr>
          <a:lstStyle/>
          <a:p>
            <a:r>
              <a:rPr lang="en-US" altLang="zh-TW" sz="2800" dirty="0"/>
              <a:t>(</a:t>
            </a:r>
            <a:r>
              <a:rPr lang="zh-TW" altLang="en-US" sz="2800" dirty="0"/>
              <a:t>三</a:t>
            </a:r>
            <a:r>
              <a:rPr lang="en-US" altLang="zh-TW" sz="2800" dirty="0"/>
              <a:t>)</a:t>
            </a:r>
            <a:r>
              <a:rPr lang="zh-TW" altLang="zh-TW" sz="3200" dirty="0"/>
              <a:t>依據高級中等學校學生學籍管</a:t>
            </a:r>
            <a:endParaRPr lang="en-US" altLang="zh-TW" sz="3200" dirty="0"/>
          </a:p>
          <a:p>
            <a:r>
              <a:rPr lang="en-US" altLang="zh-TW" sz="3200" dirty="0"/>
              <a:t>      </a:t>
            </a:r>
            <a:r>
              <a:rPr lang="zh-TW" altLang="zh-TW" sz="3200" dirty="0"/>
              <a:t>理辦法第 </a:t>
            </a:r>
            <a:r>
              <a:rPr lang="en-US" altLang="zh-TW" sz="3200" dirty="0"/>
              <a:t>17 </a:t>
            </a:r>
            <a:r>
              <a:rPr lang="zh-TW" altLang="zh-TW" sz="3200" dirty="0"/>
              <a:t>第 </a:t>
            </a:r>
            <a:r>
              <a:rPr lang="en-US" altLang="zh-TW" sz="3200" dirty="0"/>
              <a:t>2 </a:t>
            </a:r>
            <a:r>
              <a:rPr lang="zh-TW" altLang="zh-TW" sz="3200" dirty="0"/>
              <a:t>項「學生於</a:t>
            </a:r>
            <a:endParaRPr lang="en-US" altLang="zh-TW" sz="3200" dirty="0"/>
          </a:p>
          <a:p>
            <a:r>
              <a:rPr lang="en-US" altLang="zh-TW" sz="3200" dirty="0"/>
              <a:t>      </a:t>
            </a:r>
            <a:r>
              <a:rPr lang="zh-TW" altLang="zh-TW" sz="3200" dirty="0"/>
              <a:t>開學日後，無故連續未到校超</a:t>
            </a:r>
            <a:endParaRPr lang="en-US" altLang="zh-TW" sz="3200" dirty="0"/>
          </a:p>
          <a:p>
            <a:r>
              <a:rPr lang="en-US" altLang="zh-TW" sz="3200" dirty="0"/>
              <a:t>      </a:t>
            </a:r>
            <a:r>
              <a:rPr lang="zh-TW" altLang="zh-TW" sz="3200" dirty="0"/>
              <a:t>過七日，並經通知而未於期限</a:t>
            </a:r>
            <a:endParaRPr lang="en-US" altLang="zh-TW" sz="3200" dirty="0"/>
          </a:p>
          <a:p>
            <a:r>
              <a:rPr lang="en-US" altLang="zh-TW" sz="3200" dirty="0"/>
              <a:t>      </a:t>
            </a:r>
            <a:r>
              <a:rPr lang="zh-TW" altLang="zh-TW" sz="3200" dirty="0"/>
              <a:t>內回校辦理請假、轉學或放棄</a:t>
            </a:r>
            <a:endParaRPr lang="en-US" altLang="zh-TW" sz="3200" dirty="0"/>
          </a:p>
          <a:p>
            <a:r>
              <a:rPr lang="en-US" altLang="zh-TW" sz="3200" dirty="0"/>
              <a:t>      </a:t>
            </a:r>
            <a:r>
              <a:rPr lang="zh-TW" altLang="zh-TW" sz="3200" dirty="0"/>
              <a:t>學籍者，視為休學，學校應附</a:t>
            </a:r>
            <a:endParaRPr lang="en-US" altLang="zh-TW" sz="3200" dirty="0"/>
          </a:p>
          <a:p>
            <a:r>
              <a:rPr lang="en-US" altLang="zh-TW" sz="3200" dirty="0"/>
              <a:t>      </a:t>
            </a:r>
            <a:r>
              <a:rPr lang="zh-TW" altLang="zh-TW" sz="3200" dirty="0"/>
              <a:t>具理由通知學生及其法定代理</a:t>
            </a:r>
            <a:endParaRPr lang="en-US" altLang="zh-TW" sz="3200" dirty="0"/>
          </a:p>
          <a:p>
            <a:r>
              <a:rPr lang="en-US" altLang="zh-TW" sz="3200" dirty="0"/>
              <a:t>      </a:t>
            </a:r>
            <a:r>
              <a:rPr lang="zh-TW" altLang="zh-TW" sz="3200" dirty="0"/>
              <a:t>人」。第 </a:t>
            </a:r>
            <a:r>
              <a:rPr lang="en-US" altLang="zh-TW" sz="3200" dirty="0"/>
              <a:t>3 </a:t>
            </a:r>
            <a:r>
              <a:rPr lang="zh-TW" altLang="zh-TW" sz="3200" dirty="0"/>
              <a:t>項「休學每次以一</a:t>
            </a:r>
            <a:endParaRPr lang="en-US" altLang="zh-TW" sz="3200" dirty="0"/>
          </a:p>
          <a:p>
            <a:r>
              <a:rPr lang="en-US" altLang="zh-TW" sz="3200" dirty="0"/>
              <a:t>      </a:t>
            </a:r>
            <a:r>
              <a:rPr lang="zh-TW" altLang="zh-TW" sz="3200" dirty="0"/>
              <a:t>學年為期，並以二次為限」。</a:t>
            </a:r>
          </a:p>
        </p:txBody>
      </p:sp>
      <p:grpSp>
        <p:nvGrpSpPr>
          <p:cNvPr id="36" name="Group 63"/>
          <p:cNvGrpSpPr/>
          <p:nvPr/>
        </p:nvGrpSpPr>
        <p:grpSpPr>
          <a:xfrm>
            <a:off x="166808" y="2781130"/>
            <a:ext cx="2076669" cy="2640160"/>
            <a:chOff x="3458765" y="2088636"/>
            <a:chExt cx="2768892" cy="3520213"/>
          </a:xfrm>
          <a:effectLst>
            <a:outerShdw blurRad="444500" dist="190500" dir="8100000" algn="tr" rotWithShape="0">
              <a:prstClr val="black">
                <a:alpha val="40000"/>
              </a:prstClr>
            </a:outerShdw>
          </a:effectLst>
        </p:grpSpPr>
        <p:sp>
          <p:nvSpPr>
            <p:cNvPr id="37" name="Rectangle 71"/>
            <p:cNvSpPr>
              <a:spLocks noChangeArrowheads="1"/>
            </p:cNvSpPr>
            <p:nvPr/>
          </p:nvSpPr>
          <p:spPr bwMode="auto">
            <a:xfrm>
              <a:off x="4503034"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38" name="Rectangle 72"/>
            <p:cNvSpPr>
              <a:spLocks noChangeArrowheads="1"/>
            </p:cNvSpPr>
            <p:nvPr/>
          </p:nvSpPr>
          <p:spPr bwMode="auto">
            <a:xfrm>
              <a:off x="4192519" y="4136899"/>
              <a:ext cx="195263" cy="1360488"/>
            </a:xfrm>
            <a:prstGeom prst="rect">
              <a:avLst/>
            </a:prstGeom>
            <a:solidFill>
              <a:srgbClr val="44546A"/>
            </a:solidFill>
            <a:ln>
              <a:noFill/>
            </a:ln>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nvGrpSpPr>
            <p:cNvPr id="39" name="Group 56"/>
            <p:cNvGrpSpPr/>
            <p:nvPr/>
          </p:nvGrpSpPr>
          <p:grpSpPr>
            <a:xfrm>
              <a:off x="3458765" y="2990335"/>
              <a:ext cx="837860" cy="1877663"/>
              <a:chOff x="3842575" y="3854062"/>
              <a:chExt cx="916124" cy="2053053"/>
            </a:xfrm>
          </p:grpSpPr>
          <p:sp>
            <p:nvSpPr>
              <p:cNvPr id="83" name="Freeform 44"/>
              <p:cNvSpPr/>
              <p:nvPr/>
            </p:nvSpPr>
            <p:spPr bwMode="auto">
              <a:xfrm>
                <a:off x="4145599" y="5164821"/>
                <a:ext cx="389941" cy="202018"/>
              </a:xfrm>
              <a:custGeom>
                <a:avLst/>
                <a:gdLst>
                  <a:gd name="T0" fmla="*/ 34 w 35"/>
                  <a:gd name="T1" fmla="*/ 18 h 18"/>
                  <a:gd name="T2" fmla="*/ 18 w 35"/>
                  <a:gd name="T3" fmla="*/ 2 h 18"/>
                  <a:gd name="T4" fmla="*/ 2 w 35"/>
                  <a:gd name="T5" fmla="*/ 16 h 18"/>
                  <a:gd name="T6" fmla="*/ 0 w 35"/>
                  <a:gd name="T7" fmla="*/ 16 h 18"/>
                  <a:gd name="T8" fmla="*/ 18 w 35"/>
                  <a:gd name="T9" fmla="*/ 1 h 18"/>
                  <a:gd name="T10" fmla="*/ 35 w 35"/>
                  <a:gd name="T11" fmla="*/ 17 h 18"/>
                  <a:gd name="T12" fmla="*/ 34 w 3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34" y="18"/>
                    </a:moveTo>
                    <a:cubicBezTo>
                      <a:pt x="29" y="8"/>
                      <a:pt x="24" y="2"/>
                      <a:pt x="18" y="2"/>
                    </a:cubicBezTo>
                    <a:cubicBezTo>
                      <a:pt x="9" y="2"/>
                      <a:pt x="2" y="16"/>
                      <a:pt x="2" y="16"/>
                    </a:cubicBezTo>
                    <a:cubicBezTo>
                      <a:pt x="0" y="16"/>
                      <a:pt x="0" y="16"/>
                      <a:pt x="0" y="16"/>
                    </a:cubicBezTo>
                    <a:cubicBezTo>
                      <a:pt x="0" y="15"/>
                      <a:pt x="8" y="0"/>
                      <a:pt x="18" y="1"/>
                    </a:cubicBezTo>
                    <a:cubicBezTo>
                      <a:pt x="24" y="1"/>
                      <a:pt x="30" y="6"/>
                      <a:pt x="35" y="17"/>
                    </a:cubicBezTo>
                    <a:cubicBezTo>
                      <a:pt x="34" y="18"/>
                      <a:pt x="34" y="18"/>
                      <a:pt x="34" y="18"/>
                    </a:cubicBezTo>
                  </a:path>
                </a:pathLst>
              </a:custGeom>
              <a:solidFill>
                <a:srgbClr val="2E26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4" name="Freeform 45"/>
              <p:cNvSpPr/>
              <p:nvPr/>
            </p:nvSpPr>
            <p:spPr bwMode="auto">
              <a:xfrm>
                <a:off x="3842575" y="5333951"/>
                <a:ext cx="916124" cy="573164"/>
              </a:xfrm>
              <a:custGeom>
                <a:avLst/>
                <a:gdLst>
                  <a:gd name="T0" fmla="*/ 81 w 82"/>
                  <a:gd name="T1" fmla="*/ 47 h 51"/>
                  <a:gd name="T2" fmla="*/ 77 w 82"/>
                  <a:gd name="T3" fmla="*/ 51 h 51"/>
                  <a:gd name="T4" fmla="*/ 3 w 82"/>
                  <a:gd name="T5" fmla="*/ 48 h 51"/>
                  <a:gd name="T6" fmla="*/ 0 w 82"/>
                  <a:gd name="T7" fmla="*/ 44 h 51"/>
                  <a:gd name="T8" fmla="*/ 1 w 82"/>
                  <a:gd name="T9" fmla="*/ 3 h 51"/>
                  <a:gd name="T10" fmla="*/ 5 w 82"/>
                  <a:gd name="T11" fmla="*/ 0 h 51"/>
                  <a:gd name="T12" fmla="*/ 79 w 82"/>
                  <a:gd name="T13" fmla="*/ 3 h 51"/>
                  <a:gd name="T14" fmla="*/ 82 w 82"/>
                  <a:gd name="T15" fmla="*/ 6 h 51"/>
                  <a:gd name="T16" fmla="*/ 81 w 82"/>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1">
                    <a:moveTo>
                      <a:pt x="81" y="47"/>
                    </a:moveTo>
                    <a:cubicBezTo>
                      <a:pt x="80" y="49"/>
                      <a:pt x="79" y="51"/>
                      <a:pt x="77" y="51"/>
                    </a:cubicBezTo>
                    <a:cubicBezTo>
                      <a:pt x="3" y="48"/>
                      <a:pt x="3" y="48"/>
                      <a:pt x="3" y="48"/>
                    </a:cubicBezTo>
                    <a:cubicBezTo>
                      <a:pt x="1" y="48"/>
                      <a:pt x="0" y="46"/>
                      <a:pt x="0" y="44"/>
                    </a:cubicBezTo>
                    <a:cubicBezTo>
                      <a:pt x="1" y="3"/>
                      <a:pt x="1" y="3"/>
                      <a:pt x="1" y="3"/>
                    </a:cubicBezTo>
                    <a:cubicBezTo>
                      <a:pt x="1" y="1"/>
                      <a:pt x="3" y="0"/>
                      <a:pt x="5" y="0"/>
                    </a:cubicBezTo>
                    <a:cubicBezTo>
                      <a:pt x="79" y="3"/>
                      <a:pt x="79" y="3"/>
                      <a:pt x="79" y="3"/>
                    </a:cubicBezTo>
                    <a:cubicBezTo>
                      <a:pt x="81" y="3"/>
                      <a:pt x="82" y="4"/>
                      <a:pt x="82" y="6"/>
                    </a:cubicBezTo>
                    <a:cubicBezTo>
                      <a:pt x="81" y="47"/>
                      <a:pt x="81" y="47"/>
                      <a:pt x="81" y="47"/>
                    </a:cubicBezTo>
                  </a:path>
                </a:pathLst>
              </a:custGeom>
              <a:solidFill>
                <a:srgbClr val="24242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5" name="Freeform 46"/>
              <p:cNvSpPr/>
              <p:nvPr/>
            </p:nvSpPr>
            <p:spPr bwMode="auto">
              <a:xfrm>
                <a:off x="4265401" y="5582950"/>
                <a:ext cx="89265" cy="108057"/>
              </a:xfrm>
              <a:custGeom>
                <a:avLst/>
                <a:gdLst>
                  <a:gd name="T0" fmla="*/ 19 w 19"/>
                  <a:gd name="T1" fmla="*/ 23 h 23"/>
                  <a:gd name="T2" fmla="*/ 0 w 19"/>
                  <a:gd name="T3" fmla="*/ 23 h 23"/>
                  <a:gd name="T4" fmla="*/ 3 w 19"/>
                  <a:gd name="T5" fmla="*/ 0 h 23"/>
                  <a:gd name="T6" fmla="*/ 19 w 19"/>
                  <a:gd name="T7" fmla="*/ 0 h 23"/>
                  <a:gd name="T8" fmla="*/ 19 w 19"/>
                  <a:gd name="T9" fmla="*/ 23 h 23"/>
                </a:gdLst>
                <a:ahLst/>
                <a:cxnLst>
                  <a:cxn ang="0">
                    <a:pos x="T0" y="T1"/>
                  </a:cxn>
                  <a:cxn ang="0">
                    <a:pos x="T2" y="T3"/>
                  </a:cxn>
                  <a:cxn ang="0">
                    <a:pos x="T4" y="T5"/>
                  </a:cxn>
                  <a:cxn ang="0">
                    <a:pos x="T6" y="T7"/>
                  </a:cxn>
                  <a:cxn ang="0">
                    <a:pos x="T8" y="T9"/>
                  </a:cxn>
                </a:cxnLst>
                <a:rect l="0" t="0" r="r" b="b"/>
                <a:pathLst>
                  <a:path w="19" h="23">
                    <a:moveTo>
                      <a:pt x="19" y="23"/>
                    </a:moveTo>
                    <a:lnTo>
                      <a:pt x="0" y="23"/>
                    </a:lnTo>
                    <a:lnTo>
                      <a:pt x="3" y="0"/>
                    </a:lnTo>
                    <a:lnTo>
                      <a:pt x="19" y="0"/>
                    </a:lnTo>
                    <a:lnTo>
                      <a:pt x="19"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6" name="Freeform 47"/>
              <p:cNvSpPr/>
              <p:nvPr/>
            </p:nvSpPr>
            <p:spPr bwMode="auto">
              <a:xfrm>
                <a:off x="3851972" y="5333951"/>
                <a:ext cx="906727" cy="394637"/>
              </a:xfrm>
              <a:custGeom>
                <a:avLst/>
                <a:gdLst>
                  <a:gd name="T0" fmla="*/ 78 w 81"/>
                  <a:gd name="T1" fmla="*/ 3 h 35"/>
                  <a:gd name="T2" fmla="*/ 4 w 81"/>
                  <a:gd name="T3" fmla="*/ 0 h 35"/>
                  <a:gd name="T4" fmla="*/ 0 w 81"/>
                  <a:gd name="T5" fmla="*/ 3 h 35"/>
                  <a:gd name="T6" fmla="*/ 0 w 81"/>
                  <a:gd name="T7" fmla="*/ 8 h 35"/>
                  <a:gd name="T8" fmla="*/ 81 w 81"/>
                  <a:gd name="T9" fmla="*/ 13 h 35"/>
                  <a:gd name="T10" fmla="*/ 81 w 81"/>
                  <a:gd name="T11" fmla="*/ 6 h 35"/>
                  <a:gd name="T12" fmla="*/ 78 w 81"/>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8" y="3"/>
                    </a:moveTo>
                    <a:cubicBezTo>
                      <a:pt x="4" y="0"/>
                      <a:pt x="4" y="0"/>
                      <a:pt x="4" y="0"/>
                    </a:cubicBezTo>
                    <a:cubicBezTo>
                      <a:pt x="2" y="0"/>
                      <a:pt x="0" y="1"/>
                      <a:pt x="0" y="3"/>
                    </a:cubicBezTo>
                    <a:cubicBezTo>
                      <a:pt x="0" y="8"/>
                      <a:pt x="0" y="8"/>
                      <a:pt x="0" y="8"/>
                    </a:cubicBezTo>
                    <a:cubicBezTo>
                      <a:pt x="17" y="21"/>
                      <a:pt x="47" y="35"/>
                      <a:pt x="81" y="13"/>
                    </a:cubicBezTo>
                    <a:cubicBezTo>
                      <a:pt x="81" y="6"/>
                      <a:pt x="81" y="6"/>
                      <a:pt x="81" y="6"/>
                    </a:cubicBezTo>
                    <a:cubicBezTo>
                      <a:pt x="81" y="4"/>
                      <a:pt x="80" y="3"/>
                      <a:pt x="78" y="3"/>
                    </a:cubicBezTo>
                  </a:path>
                </a:pathLst>
              </a:custGeom>
              <a:solidFill>
                <a:srgbClr val="4C4C4C"/>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7" name="Freeform 48"/>
              <p:cNvSpPr/>
              <p:nvPr/>
            </p:nvSpPr>
            <p:spPr bwMode="auto">
              <a:xfrm>
                <a:off x="4265401" y="5568854"/>
                <a:ext cx="89265" cy="122150"/>
              </a:xfrm>
              <a:custGeom>
                <a:avLst/>
                <a:gdLst>
                  <a:gd name="T0" fmla="*/ 7 w 8"/>
                  <a:gd name="T1" fmla="*/ 10 h 11"/>
                  <a:gd name="T2" fmla="*/ 1 w 8"/>
                  <a:gd name="T3" fmla="*/ 9 h 11"/>
                  <a:gd name="T4" fmla="*/ 1 w 8"/>
                  <a:gd name="T5" fmla="*/ 0 h 11"/>
                  <a:gd name="T6" fmla="*/ 8 w 8"/>
                  <a:gd name="T7" fmla="*/ 0 h 11"/>
                  <a:gd name="T8" fmla="*/ 7 w 8"/>
                  <a:gd name="T9" fmla="*/ 10 h 11"/>
                </a:gdLst>
                <a:ahLst/>
                <a:cxnLst>
                  <a:cxn ang="0">
                    <a:pos x="T0" y="T1"/>
                  </a:cxn>
                  <a:cxn ang="0">
                    <a:pos x="T2" y="T3"/>
                  </a:cxn>
                  <a:cxn ang="0">
                    <a:pos x="T4" y="T5"/>
                  </a:cxn>
                  <a:cxn ang="0">
                    <a:pos x="T6" y="T7"/>
                  </a:cxn>
                  <a:cxn ang="0">
                    <a:pos x="T8" y="T9"/>
                  </a:cxn>
                </a:cxnLst>
                <a:rect l="0" t="0" r="r" b="b"/>
                <a:pathLst>
                  <a:path w="8" h="11">
                    <a:moveTo>
                      <a:pt x="7" y="10"/>
                    </a:moveTo>
                    <a:cubicBezTo>
                      <a:pt x="6" y="11"/>
                      <a:pt x="2" y="10"/>
                      <a:pt x="1" y="9"/>
                    </a:cubicBezTo>
                    <a:cubicBezTo>
                      <a:pt x="0" y="6"/>
                      <a:pt x="1" y="0"/>
                      <a:pt x="1" y="0"/>
                    </a:cubicBezTo>
                    <a:cubicBezTo>
                      <a:pt x="8" y="0"/>
                      <a:pt x="8" y="0"/>
                      <a:pt x="8" y="0"/>
                    </a:cubicBezTo>
                    <a:cubicBezTo>
                      <a:pt x="8" y="0"/>
                      <a:pt x="8" y="6"/>
                      <a:pt x="7" y="1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8" name="Freeform 49"/>
              <p:cNvSpPr/>
              <p:nvPr/>
            </p:nvSpPr>
            <p:spPr bwMode="auto">
              <a:xfrm>
                <a:off x="4143251" y="5277574"/>
                <a:ext cx="46980" cy="70472"/>
              </a:xfrm>
              <a:custGeom>
                <a:avLst/>
                <a:gdLst>
                  <a:gd name="T0" fmla="*/ 4 w 4"/>
                  <a:gd name="T1" fmla="*/ 0 h 6"/>
                  <a:gd name="T2" fmla="*/ 0 w 4"/>
                  <a:gd name="T3" fmla="*/ 6 h 6"/>
                  <a:gd name="T4" fmla="*/ 0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2" y="2"/>
                      <a:pt x="1" y="5"/>
                      <a:pt x="0" y="6"/>
                    </a:cubicBezTo>
                    <a:cubicBezTo>
                      <a:pt x="0" y="6"/>
                      <a:pt x="0" y="6"/>
                      <a:pt x="0" y="6"/>
                    </a:cubicBezTo>
                    <a:cubicBezTo>
                      <a:pt x="1" y="5"/>
                      <a:pt x="2" y="2"/>
                      <a:pt x="4" y="0"/>
                    </a:cubicBezTo>
                    <a:cubicBezTo>
                      <a:pt x="4" y="0"/>
                      <a:pt x="4" y="0"/>
                      <a:pt x="4" y="0"/>
                    </a:cubicBezTo>
                  </a:path>
                </a:pathLst>
              </a:custGeom>
              <a:solidFill>
                <a:srgbClr val="898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9" name="Freeform 50"/>
              <p:cNvSpPr/>
              <p:nvPr/>
            </p:nvSpPr>
            <p:spPr bwMode="auto">
              <a:xfrm>
                <a:off x="4190232" y="5188312"/>
                <a:ext cx="122150" cy="89265"/>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1"/>
                      <a:pt x="3" y="4"/>
                      <a:pt x="0" y="8"/>
                    </a:cubicBezTo>
                    <a:cubicBezTo>
                      <a:pt x="0" y="8"/>
                      <a:pt x="0" y="8"/>
                      <a:pt x="0" y="8"/>
                    </a:cubicBezTo>
                    <a:cubicBezTo>
                      <a:pt x="3" y="4"/>
                      <a:pt x="7" y="1"/>
                      <a:pt x="11" y="0"/>
                    </a:cubicBezTo>
                    <a:cubicBezTo>
                      <a:pt x="11" y="0"/>
                      <a:pt x="11" y="0"/>
                      <a:pt x="11" y="0"/>
                    </a:cubicBezTo>
                  </a:path>
                </a:pathLst>
              </a:custGeom>
              <a:solidFill>
                <a:srgbClr val="4F5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0" name="Freeform 53"/>
              <p:cNvSpPr/>
              <p:nvPr/>
            </p:nvSpPr>
            <p:spPr bwMode="auto">
              <a:xfrm>
                <a:off x="4205172" y="5000390"/>
                <a:ext cx="300676" cy="324168"/>
              </a:xfrm>
              <a:custGeom>
                <a:avLst/>
                <a:gdLst>
                  <a:gd name="T0" fmla="*/ 1 w 27"/>
                  <a:gd name="T1" fmla="*/ 23 h 29"/>
                  <a:gd name="T2" fmla="*/ 6 w 27"/>
                  <a:gd name="T3" fmla="*/ 22 h 29"/>
                  <a:gd name="T4" fmla="*/ 5 w 27"/>
                  <a:gd name="T5" fmla="*/ 20 h 29"/>
                  <a:gd name="T6" fmla="*/ 6 w 27"/>
                  <a:gd name="T7" fmla="*/ 20 h 29"/>
                  <a:gd name="T8" fmla="*/ 6 w 27"/>
                  <a:gd name="T9" fmla="*/ 25 h 29"/>
                  <a:gd name="T10" fmla="*/ 11 w 27"/>
                  <a:gd name="T11" fmla="*/ 24 h 29"/>
                  <a:gd name="T12" fmla="*/ 11 w 27"/>
                  <a:gd name="T13" fmla="*/ 20 h 29"/>
                  <a:gd name="T14" fmla="*/ 11 w 27"/>
                  <a:gd name="T15" fmla="*/ 20 h 29"/>
                  <a:gd name="T16" fmla="*/ 11 w 27"/>
                  <a:gd name="T17" fmla="*/ 26 h 29"/>
                  <a:gd name="T18" fmla="*/ 16 w 27"/>
                  <a:gd name="T19" fmla="*/ 26 h 29"/>
                  <a:gd name="T20" fmla="*/ 16 w 27"/>
                  <a:gd name="T21" fmla="*/ 19 h 29"/>
                  <a:gd name="T22" fmla="*/ 16 w 27"/>
                  <a:gd name="T23" fmla="*/ 19 h 29"/>
                  <a:gd name="T24" fmla="*/ 16 w 27"/>
                  <a:gd name="T25" fmla="*/ 25 h 29"/>
                  <a:gd name="T26" fmla="*/ 21 w 27"/>
                  <a:gd name="T27" fmla="*/ 25 h 29"/>
                  <a:gd name="T28" fmla="*/ 21 w 27"/>
                  <a:gd name="T29" fmla="*/ 13 h 29"/>
                  <a:gd name="T30" fmla="*/ 23 w 27"/>
                  <a:gd name="T31" fmla="*/ 14 h 29"/>
                  <a:gd name="T32" fmla="*/ 23 w 27"/>
                  <a:gd name="T33" fmla="*/ 18 h 29"/>
                  <a:gd name="T34" fmla="*/ 27 w 27"/>
                  <a:gd name="T35" fmla="*/ 21 h 29"/>
                  <a:gd name="T36" fmla="*/ 27 w 27"/>
                  <a:gd name="T37" fmla="*/ 11 h 29"/>
                  <a:gd name="T38" fmla="*/ 21 w 27"/>
                  <a:gd name="T39" fmla="*/ 5 h 29"/>
                  <a:gd name="T40" fmla="*/ 19 w 27"/>
                  <a:gd name="T41" fmla="*/ 0 h 29"/>
                  <a:gd name="T42" fmla="*/ 3 w 27"/>
                  <a:gd name="T43" fmla="*/ 0 h 29"/>
                  <a:gd name="T44" fmla="*/ 3 w 27"/>
                  <a:gd name="T45" fmla="*/ 3 h 29"/>
                  <a:gd name="T46" fmla="*/ 1 w 27"/>
                  <a:gd name="T47" fmla="*/ 5 h 29"/>
                  <a:gd name="T48" fmla="*/ 1 w 27"/>
                  <a:gd name="T49" fmla="*/ 18 h 29"/>
                  <a:gd name="T50" fmla="*/ 1 w 27"/>
                  <a:gd name="T5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29">
                    <a:moveTo>
                      <a:pt x="1" y="23"/>
                    </a:moveTo>
                    <a:cubicBezTo>
                      <a:pt x="1" y="25"/>
                      <a:pt x="6" y="25"/>
                      <a:pt x="6" y="22"/>
                    </a:cubicBezTo>
                    <a:cubicBezTo>
                      <a:pt x="5" y="21"/>
                      <a:pt x="5" y="20"/>
                      <a:pt x="5" y="20"/>
                    </a:cubicBezTo>
                    <a:cubicBezTo>
                      <a:pt x="6" y="20"/>
                      <a:pt x="6" y="20"/>
                      <a:pt x="6" y="20"/>
                    </a:cubicBezTo>
                    <a:cubicBezTo>
                      <a:pt x="6" y="20"/>
                      <a:pt x="6" y="25"/>
                      <a:pt x="6" y="25"/>
                    </a:cubicBezTo>
                    <a:cubicBezTo>
                      <a:pt x="6" y="27"/>
                      <a:pt x="11" y="26"/>
                      <a:pt x="11" y="24"/>
                    </a:cubicBezTo>
                    <a:cubicBezTo>
                      <a:pt x="11" y="23"/>
                      <a:pt x="11" y="21"/>
                      <a:pt x="11" y="20"/>
                    </a:cubicBezTo>
                    <a:cubicBezTo>
                      <a:pt x="11" y="19"/>
                      <a:pt x="11" y="19"/>
                      <a:pt x="11" y="20"/>
                    </a:cubicBezTo>
                    <a:cubicBezTo>
                      <a:pt x="11" y="26"/>
                      <a:pt x="11" y="26"/>
                      <a:pt x="11" y="26"/>
                    </a:cubicBezTo>
                    <a:cubicBezTo>
                      <a:pt x="11" y="29"/>
                      <a:pt x="16" y="29"/>
                      <a:pt x="16" y="26"/>
                    </a:cubicBezTo>
                    <a:cubicBezTo>
                      <a:pt x="16" y="24"/>
                      <a:pt x="16" y="19"/>
                      <a:pt x="16" y="19"/>
                    </a:cubicBezTo>
                    <a:cubicBezTo>
                      <a:pt x="16" y="19"/>
                      <a:pt x="16" y="19"/>
                      <a:pt x="16" y="19"/>
                    </a:cubicBezTo>
                    <a:cubicBezTo>
                      <a:pt x="16" y="21"/>
                      <a:pt x="16" y="25"/>
                      <a:pt x="16" y="25"/>
                    </a:cubicBezTo>
                    <a:cubicBezTo>
                      <a:pt x="16" y="27"/>
                      <a:pt x="21" y="27"/>
                      <a:pt x="21" y="25"/>
                    </a:cubicBezTo>
                    <a:cubicBezTo>
                      <a:pt x="21" y="20"/>
                      <a:pt x="21" y="16"/>
                      <a:pt x="21" y="13"/>
                    </a:cubicBezTo>
                    <a:cubicBezTo>
                      <a:pt x="21" y="11"/>
                      <a:pt x="23" y="14"/>
                      <a:pt x="23" y="14"/>
                    </a:cubicBezTo>
                    <a:cubicBezTo>
                      <a:pt x="23" y="18"/>
                      <a:pt x="23" y="18"/>
                      <a:pt x="23" y="18"/>
                    </a:cubicBezTo>
                    <a:cubicBezTo>
                      <a:pt x="23" y="19"/>
                      <a:pt x="27" y="21"/>
                      <a:pt x="27" y="21"/>
                    </a:cubicBezTo>
                    <a:cubicBezTo>
                      <a:pt x="27" y="20"/>
                      <a:pt x="27" y="12"/>
                      <a:pt x="27" y="11"/>
                    </a:cubicBezTo>
                    <a:cubicBezTo>
                      <a:pt x="25" y="9"/>
                      <a:pt x="23" y="7"/>
                      <a:pt x="21" y="5"/>
                    </a:cubicBezTo>
                    <a:cubicBezTo>
                      <a:pt x="19" y="3"/>
                      <a:pt x="19" y="0"/>
                      <a:pt x="19" y="0"/>
                    </a:cubicBezTo>
                    <a:cubicBezTo>
                      <a:pt x="3" y="0"/>
                      <a:pt x="3" y="0"/>
                      <a:pt x="3" y="0"/>
                    </a:cubicBezTo>
                    <a:cubicBezTo>
                      <a:pt x="3" y="2"/>
                      <a:pt x="3" y="2"/>
                      <a:pt x="3" y="3"/>
                    </a:cubicBezTo>
                    <a:cubicBezTo>
                      <a:pt x="3" y="4"/>
                      <a:pt x="2" y="4"/>
                      <a:pt x="1" y="5"/>
                    </a:cubicBezTo>
                    <a:cubicBezTo>
                      <a:pt x="0" y="8"/>
                      <a:pt x="1" y="18"/>
                      <a:pt x="1" y="18"/>
                    </a:cubicBezTo>
                    <a:lnTo>
                      <a:pt x="1" y="23"/>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1" name="Rectangle 54"/>
              <p:cNvSpPr>
                <a:spLocks noChangeArrowheads="1"/>
              </p:cNvSpPr>
              <p:nvPr/>
            </p:nvSpPr>
            <p:spPr bwMode="auto">
              <a:xfrm>
                <a:off x="4176140" y="4962805"/>
                <a:ext cx="281884" cy="37584"/>
              </a:xfrm>
              <a:prstGeom prst="rect">
                <a:avLst/>
              </a:pr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92" name="Freeform 55"/>
              <p:cNvSpPr/>
              <p:nvPr/>
            </p:nvSpPr>
            <p:spPr bwMode="auto">
              <a:xfrm>
                <a:off x="4152647" y="3854062"/>
                <a:ext cx="446318" cy="1108743"/>
              </a:xfrm>
              <a:custGeom>
                <a:avLst/>
                <a:gdLst>
                  <a:gd name="T0" fmla="*/ 39 w 40"/>
                  <a:gd name="T1" fmla="*/ 0 h 99"/>
                  <a:gd name="T2" fmla="*/ 1 w 40"/>
                  <a:gd name="T3" fmla="*/ 67 h 99"/>
                  <a:gd name="T4" fmla="*/ 0 w 40"/>
                  <a:gd name="T5" fmla="*/ 99 h 99"/>
                  <a:gd name="T6" fmla="*/ 31 w 40"/>
                  <a:gd name="T7" fmla="*/ 99 h 99"/>
                  <a:gd name="T8" fmla="*/ 29 w 40"/>
                  <a:gd name="T9" fmla="*/ 67 h 99"/>
                  <a:gd name="T10" fmla="*/ 40 w 40"/>
                  <a:gd name="T11" fmla="*/ 25 h 99"/>
                  <a:gd name="T12" fmla="*/ 39 w 40"/>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39" y="0"/>
                    </a:moveTo>
                    <a:cubicBezTo>
                      <a:pt x="5" y="14"/>
                      <a:pt x="2" y="44"/>
                      <a:pt x="1" y="67"/>
                    </a:cubicBezTo>
                    <a:cubicBezTo>
                      <a:pt x="1" y="76"/>
                      <a:pt x="0" y="99"/>
                      <a:pt x="0" y="99"/>
                    </a:cubicBezTo>
                    <a:cubicBezTo>
                      <a:pt x="31" y="99"/>
                      <a:pt x="31" y="99"/>
                      <a:pt x="31" y="99"/>
                    </a:cubicBezTo>
                    <a:cubicBezTo>
                      <a:pt x="31" y="99"/>
                      <a:pt x="30" y="86"/>
                      <a:pt x="29" y="67"/>
                    </a:cubicBezTo>
                    <a:cubicBezTo>
                      <a:pt x="26" y="14"/>
                      <a:pt x="40" y="25"/>
                      <a:pt x="40" y="25"/>
                    </a:cubicBezTo>
                    <a:lnTo>
                      <a:pt x="39" y="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40" name="Group 43"/>
            <p:cNvGrpSpPr/>
            <p:nvPr/>
          </p:nvGrpSpPr>
          <p:grpSpPr>
            <a:xfrm>
              <a:off x="4687352" y="2427523"/>
              <a:ext cx="1540305" cy="848343"/>
              <a:chOff x="4693808" y="2373688"/>
              <a:chExt cx="1851036" cy="1019482"/>
            </a:xfrm>
          </p:grpSpPr>
          <p:sp>
            <p:nvSpPr>
              <p:cNvPr id="81" name="Freeform 41"/>
              <p:cNvSpPr/>
              <p:nvPr/>
            </p:nvSpPr>
            <p:spPr bwMode="auto">
              <a:xfrm>
                <a:off x="5929396" y="2373688"/>
                <a:ext cx="615448" cy="615448"/>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2" name="Freeform 42"/>
              <p:cNvSpPr/>
              <p:nvPr/>
            </p:nvSpPr>
            <p:spPr bwMode="auto">
              <a:xfrm>
                <a:off x="4693808" y="2599196"/>
                <a:ext cx="1169819" cy="793974"/>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4546A"/>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41" name="Freeform 27"/>
            <p:cNvSpPr/>
            <p:nvPr/>
          </p:nvSpPr>
          <p:spPr bwMode="auto">
            <a:xfrm rot="10800000" flipH="1">
              <a:off x="4103383" y="2960082"/>
              <a:ext cx="670156" cy="1250520"/>
            </a:xfrm>
            <a:custGeom>
              <a:avLst/>
              <a:gdLst>
                <a:gd name="connsiteX0" fmla="*/ 138788 w 670156"/>
                <a:gd name="connsiteY0" fmla="*/ 1155858 h 1155858"/>
                <a:gd name="connsiteX1" fmla="*/ 270962 w 670156"/>
                <a:gd name="connsiteY1" fmla="*/ 1155858 h 1155858"/>
                <a:gd name="connsiteX2" fmla="*/ 392969 w 670156"/>
                <a:gd name="connsiteY2" fmla="*/ 1155858 h 1155858"/>
                <a:gd name="connsiteX3" fmla="*/ 530227 w 670156"/>
                <a:gd name="connsiteY3" fmla="*/ 1155858 h 1155858"/>
                <a:gd name="connsiteX4" fmla="*/ 611724 w 670156"/>
                <a:gd name="connsiteY4" fmla="*/ 1132192 h 1155858"/>
                <a:gd name="connsiteX5" fmla="*/ 633088 w 670156"/>
                <a:gd name="connsiteY5" fmla="*/ 1125988 h 1155858"/>
                <a:gd name="connsiteX6" fmla="*/ 643824 w 670156"/>
                <a:gd name="connsiteY6" fmla="*/ 1075078 h 1155858"/>
                <a:gd name="connsiteX7" fmla="*/ 670156 w 670156"/>
                <a:gd name="connsiteY7" fmla="*/ 739370 h 1155858"/>
                <a:gd name="connsiteX8" fmla="*/ 663833 w 670156"/>
                <a:gd name="connsiteY8" fmla="*/ 577939 h 1155858"/>
                <a:gd name="connsiteX9" fmla="*/ 670156 w 670156"/>
                <a:gd name="connsiteY9" fmla="*/ 416488 h 1155858"/>
                <a:gd name="connsiteX10" fmla="*/ 643824 w 670156"/>
                <a:gd name="connsiteY10" fmla="*/ 80780 h 1155858"/>
                <a:gd name="connsiteX11" fmla="*/ 632928 w 670156"/>
                <a:gd name="connsiteY11" fmla="*/ 29109 h 1155858"/>
                <a:gd name="connsiteX12" fmla="*/ 590098 w 670156"/>
                <a:gd name="connsiteY12" fmla="*/ 16833 h 1155858"/>
                <a:gd name="connsiteX13" fmla="*/ 531368 w 670156"/>
                <a:gd name="connsiteY13" fmla="*/ 0 h 1155858"/>
                <a:gd name="connsiteX14" fmla="*/ 399194 w 670156"/>
                <a:gd name="connsiteY14" fmla="*/ 0 h 1155858"/>
                <a:gd name="connsiteX15" fmla="*/ 277187 w 670156"/>
                <a:gd name="connsiteY15" fmla="*/ 0 h 1155858"/>
                <a:gd name="connsiteX16" fmla="*/ 139929 w 670156"/>
                <a:gd name="connsiteY16" fmla="*/ 0 h 1155858"/>
                <a:gd name="connsiteX17" fmla="*/ 58432 w 670156"/>
                <a:gd name="connsiteY17" fmla="*/ 23666 h 1155858"/>
                <a:gd name="connsiteX18" fmla="*/ 37068 w 670156"/>
                <a:gd name="connsiteY18" fmla="*/ 29870 h 1155858"/>
                <a:gd name="connsiteX19" fmla="*/ 26332 w 670156"/>
                <a:gd name="connsiteY19" fmla="*/ 80780 h 1155858"/>
                <a:gd name="connsiteX20" fmla="*/ 0 w 670156"/>
                <a:gd name="connsiteY20" fmla="*/ 416488 h 1155858"/>
                <a:gd name="connsiteX21" fmla="*/ 6323 w 670156"/>
                <a:gd name="connsiteY21" fmla="*/ 577920 h 1155858"/>
                <a:gd name="connsiteX22" fmla="*/ 0 w 670156"/>
                <a:gd name="connsiteY22" fmla="*/ 739370 h 1155858"/>
                <a:gd name="connsiteX23" fmla="*/ 26332 w 670156"/>
                <a:gd name="connsiteY23" fmla="*/ 1075078 h 1155858"/>
                <a:gd name="connsiteX24" fmla="*/ 37228 w 670156"/>
                <a:gd name="connsiteY24" fmla="*/ 1126749 h 1155858"/>
                <a:gd name="connsiteX25" fmla="*/ 80058 w 670156"/>
                <a:gd name="connsiteY25" fmla="*/ 1139025 h 1155858"/>
                <a:gd name="connsiteX26" fmla="*/ 138788 w 670156"/>
                <a:gd name="connsiteY26" fmla="*/ 1155858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156" h="1155858">
                  <a:moveTo>
                    <a:pt x="138788" y="1155858"/>
                  </a:moveTo>
                  <a:cubicBezTo>
                    <a:pt x="138788" y="1155858"/>
                    <a:pt x="138788" y="1155858"/>
                    <a:pt x="270962" y="1155858"/>
                  </a:cubicBezTo>
                  <a:cubicBezTo>
                    <a:pt x="270962" y="1155858"/>
                    <a:pt x="270962" y="1155858"/>
                    <a:pt x="392969" y="1155858"/>
                  </a:cubicBezTo>
                  <a:cubicBezTo>
                    <a:pt x="392969" y="1155858"/>
                    <a:pt x="392969" y="1155858"/>
                    <a:pt x="530227" y="1155858"/>
                  </a:cubicBezTo>
                  <a:cubicBezTo>
                    <a:pt x="530227" y="1155858"/>
                    <a:pt x="530227" y="1155858"/>
                    <a:pt x="611724" y="1132192"/>
                  </a:cubicBezTo>
                  <a:lnTo>
                    <a:pt x="633088" y="1125988"/>
                  </a:lnTo>
                  <a:lnTo>
                    <a:pt x="643824" y="1075078"/>
                  </a:lnTo>
                  <a:cubicBezTo>
                    <a:pt x="660780" y="971895"/>
                    <a:pt x="670156" y="858451"/>
                    <a:pt x="670156" y="739370"/>
                  </a:cubicBezTo>
                  <a:lnTo>
                    <a:pt x="663833" y="577939"/>
                  </a:lnTo>
                  <a:lnTo>
                    <a:pt x="670156" y="416488"/>
                  </a:lnTo>
                  <a:cubicBezTo>
                    <a:pt x="670156" y="297407"/>
                    <a:pt x="660780" y="183963"/>
                    <a:pt x="643824" y="80780"/>
                  </a:cubicBezTo>
                  <a:lnTo>
                    <a:pt x="632928" y="29109"/>
                  </a:lnTo>
                  <a:lnTo>
                    <a:pt x="590098" y="16833"/>
                  </a:lnTo>
                  <a:cubicBezTo>
                    <a:pt x="573070" y="11953"/>
                    <a:pt x="553609" y="6375"/>
                    <a:pt x="531368" y="0"/>
                  </a:cubicBezTo>
                  <a:cubicBezTo>
                    <a:pt x="531368" y="0"/>
                    <a:pt x="531368" y="0"/>
                    <a:pt x="399194" y="0"/>
                  </a:cubicBezTo>
                  <a:cubicBezTo>
                    <a:pt x="399194" y="0"/>
                    <a:pt x="399194" y="0"/>
                    <a:pt x="277187" y="0"/>
                  </a:cubicBezTo>
                  <a:cubicBezTo>
                    <a:pt x="277187" y="0"/>
                    <a:pt x="277187" y="0"/>
                    <a:pt x="139929" y="0"/>
                  </a:cubicBezTo>
                  <a:cubicBezTo>
                    <a:pt x="139929" y="0"/>
                    <a:pt x="139929" y="0"/>
                    <a:pt x="58432" y="23666"/>
                  </a:cubicBezTo>
                  <a:lnTo>
                    <a:pt x="37068" y="29870"/>
                  </a:lnTo>
                  <a:lnTo>
                    <a:pt x="26332" y="80780"/>
                  </a:lnTo>
                  <a:cubicBezTo>
                    <a:pt x="9376" y="183963"/>
                    <a:pt x="0" y="297407"/>
                    <a:pt x="0" y="416488"/>
                  </a:cubicBezTo>
                  <a:lnTo>
                    <a:pt x="6323" y="577920"/>
                  </a:lnTo>
                  <a:lnTo>
                    <a:pt x="0" y="739370"/>
                  </a:lnTo>
                  <a:cubicBezTo>
                    <a:pt x="0" y="858451"/>
                    <a:pt x="9376" y="971895"/>
                    <a:pt x="26332" y="1075078"/>
                  </a:cubicBezTo>
                  <a:lnTo>
                    <a:pt x="37228" y="1126749"/>
                  </a:lnTo>
                  <a:lnTo>
                    <a:pt x="80058" y="1139025"/>
                  </a:lnTo>
                  <a:cubicBezTo>
                    <a:pt x="97086" y="1143905"/>
                    <a:pt x="116547" y="1149483"/>
                    <a:pt x="138788" y="1155858"/>
                  </a:cubicBezTo>
                  <a:close/>
                </a:path>
              </a:pathLst>
            </a:custGeom>
            <a:solidFill>
              <a:srgbClr val="44546A"/>
            </a:solidFill>
            <a:ln>
              <a:noFill/>
            </a:ln>
          </p:spPr>
          <p:txBody>
            <a:bodyPr vert="horz" wrap="square" lIns="91440" tIns="45720" rIns="91440" bIns="45720" numCol="1" anchor="t" anchorCtr="0" compatLnSpc="1">
              <a:noAutofit/>
            </a:bodyPr>
            <a:lstStyle/>
            <a:p>
              <a:pPr defTabSz="685783">
                <a:defRPr/>
              </a:pPr>
              <a:endParaRPr lang="en-US" sz="1350" kern="0">
                <a:solidFill>
                  <a:prstClr val="black"/>
                </a:solidFill>
                <a:latin typeface="Calibri"/>
              </a:endParaRPr>
            </a:p>
          </p:txBody>
        </p:sp>
        <p:sp>
          <p:nvSpPr>
            <p:cNvPr id="42" name="Freeform 290"/>
            <p:cNvSpPr/>
            <p:nvPr/>
          </p:nvSpPr>
          <p:spPr bwMode="auto">
            <a:xfrm flipH="1">
              <a:off x="4232614" y="2949833"/>
              <a:ext cx="386696" cy="515595"/>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3" name="Freeform 306"/>
            <p:cNvSpPr/>
            <p:nvPr/>
          </p:nvSpPr>
          <p:spPr bwMode="auto">
            <a:xfrm flipH="1">
              <a:off x="4365479" y="3021482"/>
              <a:ext cx="116009" cy="122455"/>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4" name="Freeform 307"/>
            <p:cNvSpPr/>
            <p:nvPr/>
          </p:nvSpPr>
          <p:spPr bwMode="auto">
            <a:xfrm flipH="1">
              <a:off x="4429928" y="3021482"/>
              <a:ext cx="51559" cy="111712"/>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5" name="Freeform 308"/>
            <p:cNvSpPr/>
            <p:nvPr/>
          </p:nvSpPr>
          <p:spPr bwMode="auto">
            <a:xfrm flipH="1">
              <a:off x="4425631" y="2954885"/>
              <a:ext cx="193348" cy="137493"/>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6" name="Freeform 309"/>
            <p:cNvSpPr/>
            <p:nvPr/>
          </p:nvSpPr>
          <p:spPr bwMode="auto">
            <a:xfrm flipH="1">
              <a:off x="4227986" y="2954885"/>
              <a:ext cx="193348" cy="137493"/>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7" name="Freeform 310"/>
            <p:cNvSpPr/>
            <p:nvPr/>
          </p:nvSpPr>
          <p:spPr bwMode="auto">
            <a:xfrm flipH="1">
              <a:off x="4374071" y="3085933"/>
              <a:ext cx="96674" cy="236314"/>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8" name="Freeform 311"/>
            <p:cNvSpPr/>
            <p:nvPr/>
          </p:nvSpPr>
          <p:spPr bwMode="auto">
            <a:xfrm flipH="1">
              <a:off x="4425631" y="3103118"/>
              <a:ext cx="45115" cy="208386"/>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141414"/>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49" name="Freeform 312"/>
            <p:cNvSpPr/>
            <p:nvPr/>
          </p:nvSpPr>
          <p:spPr bwMode="auto">
            <a:xfrm flipH="1">
              <a:off x="4421334" y="2959182"/>
              <a:ext cx="268540" cy="545671"/>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0" name="Freeform 313"/>
            <p:cNvSpPr/>
            <p:nvPr/>
          </p:nvSpPr>
          <p:spPr bwMode="auto">
            <a:xfrm flipH="1">
              <a:off x="4157091" y="2959182"/>
              <a:ext cx="268540" cy="545671"/>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333F50"/>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1" name="Freeform 95"/>
            <p:cNvSpPr/>
            <p:nvPr/>
          </p:nvSpPr>
          <p:spPr bwMode="auto">
            <a:xfrm>
              <a:off x="4409885" y="3557240"/>
              <a:ext cx="41745" cy="57250"/>
            </a:xfrm>
            <a:custGeom>
              <a:avLst/>
              <a:gdLst>
                <a:gd name="T0" fmla="*/ 25 w 26"/>
                <a:gd name="T1" fmla="*/ 19 h 36"/>
                <a:gd name="T2" fmla="*/ 11 w 26"/>
                <a:gd name="T3" fmla="*/ 35 h 36"/>
                <a:gd name="T4" fmla="*/ 1 w 26"/>
                <a:gd name="T5" fmla="*/ 17 h 36"/>
                <a:gd name="T6" fmla="*/ 15 w 26"/>
                <a:gd name="T7" fmla="*/ 1 h 36"/>
                <a:gd name="T8" fmla="*/ 25 w 26"/>
                <a:gd name="T9" fmla="*/ 19 h 36"/>
              </a:gdLst>
              <a:ahLst/>
              <a:cxnLst>
                <a:cxn ang="0">
                  <a:pos x="T0" y="T1"/>
                </a:cxn>
                <a:cxn ang="0">
                  <a:pos x="T2" y="T3"/>
                </a:cxn>
                <a:cxn ang="0">
                  <a:pos x="T4" y="T5"/>
                </a:cxn>
                <a:cxn ang="0">
                  <a:pos x="T6" y="T7"/>
                </a:cxn>
                <a:cxn ang="0">
                  <a:pos x="T8" y="T9"/>
                </a:cxn>
              </a:cxnLst>
              <a:rect l="0" t="0" r="r" b="b"/>
              <a:pathLst>
                <a:path w="26" h="36">
                  <a:moveTo>
                    <a:pt x="25" y="19"/>
                  </a:moveTo>
                  <a:cubicBezTo>
                    <a:pt x="24" y="29"/>
                    <a:pt x="18" y="36"/>
                    <a:pt x="11" y="35"/>
                  </a:cubicBezTo>
                  <a:cubicBezTo>
                    <a:pt x="5" y="35"/>
                    <a:pt x="0" y="26"/>
                    <a:pt x="1" y="17"/>
                  </a:cubicBezTo>
                  <a:cubicBezTo>
                    <a:pt x="2" y="7"/>
                    <a:pt x="8" y="0"/>
                    <a:pt x="15" y="1"/>
                  </a:cubicBezTo>
                  <a:cubicBezTo>
                    <a:pt x="21" y="1"/>
                    <a:pt x="26" y="10"/>
                    <a:pt x="25" y="19"/>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2" name="Freeform 96"/>
            <p:cNvSpPr/>
            <p:nvPr/>
          </p:nvSpPr>
          <p:spPr bwMode="auto">
            <a:xfrm>
              <a:off x="4408463" y="3669170"/>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53" name="Freeform 96"/>
            <p:cNvSpPr/>
            <p:nvPr/>
          </p:nvSpPr>
          <p:spPr bwMode="auto">
            <a:xfrm>
              <a:off x="4410844" y="3779434"/>
              <a:ext cx="38167" cy="56057"/>
            </a:xfrm>
            <a:custGeom>
              <a:avLst/>
              <a:gdLst>
                <a:gd name="T0" fmla="*/ 24 w 24"/>
                <a:gd name="T1" fmla="*/ 17 h 35"/>
                <a:gd name="T2" fmla="*/ 13 w 24"/>
                <a:gd name="T3" fmla="*/ 35 h 35"/>
                <a:gd name="T4" fmla="*/ 0 w 24"/>
                <a:gd name="T5" fmla="*/ 18 h 35"/>
                <a:gd name="T6" fmla="*/ 11 w 24"/>
                <a:gd name="T7" fmla="*/ 0 h 35"/>
                <a:gd name="T8" fmla="*/ 24 w 24"/>
                <a:gd name="T9" fmla="*/ 17 h 35"/>
              </a:gdLst>
              <a:ahLst/>
              <a:cxnLst>
                <a:cxn ang="0">
                  <a:pos x="T0" y="T1"/>
                </a:cxn>
                <a:cxn ang="0">
                  <a:pos x="T2" y="T3"/>
                </a:cxn>
                <a:cxn ang="0">
                  <a:pos x="T4" y="T5"/>
                </a:cxn>
                <a:cxn ang="0">
                  <a:pos x="T6" y="T7"/>
                </a:cxn>
                <a:cxn ang="0">
                  <a:pos x="T8" y="T9"/>
                </a:cxn>
              </a:cxnLst>
              <a:rect l="0" t="0" r="r" b="b"/>
              <a:pathLst>
                <a:path w="24" h="35">
                  <a:moveTo>
                    <a:pt x="24" y="17"/>
                  </a:moveTo>
                  <a:cubicBezTo>
                    <a:pt x="24" y="27"/>
                    <a:pt x="19" y="35"/>
                    <a:pt x="13" y="35"/>
                  </a:cubicBezTo>
                  <a:cubicBezTo>
                    <a:pt x="6" y="35"/>
                    <a:pt x="1" y="28"/>
                    <a:pt x="0" y="18"/>
                  </a:cubicBezTo>
                  <a:cubicBezTo>
                    <a:pt x="0" y="9"/>
                    <a:pt x="5" y="1"/>
                    <a:pt x="11" y="0"/>
                  </a:cubicBezTo>
                  <a:cubicBezTo>
                    <a:pt x="18" y="0"/>
                    <a:pt x="23" y="8"/>
                    <a:pt x="24" y="17"/>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54" name="Group 26"/>
            <p:cNvGrpSpPr/>
            <p:nvPr/>
          </p:nvGrpSpPr>
          <p:grpSpPr>
            <a:xfrm>
              <a:off x="4002020" y="2088636"/>
              <a:ext cx="805941" cy="907547"/>
              <a:chOff x="4043659" y="2084132"/>
              <a:chExt cx="805941" cy="907547"/>
            </a:xfrm>
          </p:grpSpPr>
          <p:grpSp>
            <p:nvGrpSpPr>
              <p:cNvPr id="58" name="Group 3"/>
              <p:cNvGrpSpPr/>
              <p:nvPr/>
            </p:nvGrpSpPr>
            <p:grpSpPr>
              <a:xfrm rot="694546" flipH="1">
                <a:off x="4759774" y="2510170"/>
                <a:ext cx="89826" cy="224565"/>
                <a:chOff x="5836327" y="2247088"/>
                <a:chExt cx="130060" cy="325149"/>
              </a:xfrm>
            </p:grpSpPr>
            <p:sp>
              <p:nvSpPr>
                <p:cNvPr id="79" name="Freeform 4"/>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80" name="Freeform 5"/>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59" name="Group 6"/>
              <p:cNvGrpSpPr/>
              <p:nvPr/>
            </p:nvGrpSpPr>
            <p:grpSpPr>
              <a:xfrm rot="20905454">
                <a:off x="4043659" y="2512916"/>
                <a:ext cx="89826" cy="224565"/>
                <a:chOff x="5836327" y="2247088"/>
                <a:chExt cx="130060" cy="325149"/>
              </a:xfrm>
            </p:grpSpPr>
            <p:sp>
              <p:nvSpPr>
                <p:cNvPr id="77" name="Freeform 7"/>
                <p:cNvSpPr/>
                <p:nvPr/>
              </p:nvSpPr>
              <p:spPr bwMode="auto">
                <a:xfrm>
                  <a:off x="5836327" y="2247088"/>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8" name="Freeform 8"/>
                <p:cNvSpPr/>
                <p:nvPr/>
              </p:nvSpPr>
              <p:spPr bwMode="auto">
                <a:xfrm>
                  <a:off x="5863421" y="2301279"/>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nvGrpSpPr>
              <p:cNvPr id="60" name="Group 9"/>
              <p:cNvGrpSpPr/>
              <p:nvPr/>
            </p:nvGrpSpPr>
            <p:grpSpPr>
              <a:xfrm>
                <a:off x="4100704" y="2260773"/>
                <a:ext cx="697300" cy="730906"/>
                <a:chOff x="8166769" y="4034040"/>
                <a:chExt cx="1017381" cy="1009306"/>
              </a:xfrm>
            </p:grpSpPr>
            <p:sp>
              <p:nvSpPr>
                <p:cNvPr id="75" name="Freeform 296"/>
                <p:cNvSpPr/>
                <p:nvPr/>
              </p:nvSpPr>
              <p:spPr bwMode="auto">
                <a:xfrm flipH="1">
                  <a:off x="8166769" y="4034040"/>
                  <a:ext cx="1017380" cy="1009306"/>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6" name="Freeform 297"/>
                <p:cNvSpPr/>
                <p:nvPr/>
              </p:nvSpPr>
              <p:spPr bwMode="auto">
                <a:xfrm flipH="1">
                  <a:off x="8745437" y="4039423"/>
                  <a:ext cx="438713" cy="995848"/>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FDCB8"/>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
            <p:nvSpPr>
              <p:cNvPr id="61" name="Freeform 12"/>
              <p:cNvSpPr/>
              <p:nvPr/>
            </p:nvSpPr>
            <p:spPr>
              <a:xfrm rot="1142545">
                <a:off x="4124308" y="2084132"/>
                <a:ext cx="722764" cy="562400"/>
              </a:xfrm>
              <a:custGeom>
                <a:avLst/>
                <a:gdLst>
                  <a:gd name="connsiteX0" fmla="*/ 249439 w 722764"/>
                  <a:gd name="connsiteY0" fmla="*/ 0 h 562400"/>
                  <a:gd name="connsiteX1" fmla="*/ 267217 w 722764"/>
                  <a:gd name="connsiteY1" fmla="*/ 70473 h 562400"/>
                  <a:gd name="connsiteX2" fmla="*/ 497427 w 722764"/>
                  <a:gd name="connsiteY2" fmla="*/ 35702 h 562400"/>
                  <a:gd name="connsiteX3" fmla="*/ 705044 w 722764"/>
                  <a:gd name="connsiteY3" fmla="*/ 276861 h 562400"/>
                  <a:gd name="connsiteX4" fmla="*/ 722764 w 722764"/>
                  <a:gd name="connsiteY4" fmla="*/ 328201 h 562400"/>
                  <a:gd name="connsiteX5" fmla="*/ 699367 w 722764"/>
                  <a:gd name="connsiteY5" fmla="*/ 336277 h 562400"/>
                  <a:gd name="connsiteX6" fmla="*/ 681646 w 722764"/>
                  <a:gd name="connsiteY6" fmla="*/ 284937 h 562400"/>
                  <a:gd name="connsiteX7" fmla="*/ 645237 w 722764"/>
                  <a:gd name="connsiteY7" fmla="*/ 224866 h 562400"/>
                  <a:gd name="connsiteX8" fmla="*/ 640876 w 722764"/>
                  <a:gd name="connsiteY8" fmla="*/ 231814 h 562400"/>
                  <a:gd name="connsiteX9" fmla="*/ 430289 w 722764"/>
                  <a:gd name="connsiteY9" fmla="*/ 276714 h 562400"/>
                  <a:gd name="connsiteX10" fmla="*/ 268682 w 722764"/>
                  <a:gd name="connsiteY10" fmla="*/ 255182 h 562400"/>
                  <a:gd name="connsiteX11" fmla="*/ 254712 w 722764"/>
                  <a:gd name="connsiteY11" fmla="*/ 248517 h 562400"/>
                  <a:gd name="connsiteX12" fmla="*/ 242396 w 722764"/>
                  <a:gd name="connsiteY12" fmla="*/ 252321 h 562400"/>
                  <a:gd name="connsiteX13" fmla="*/ 241723 w 722764"/>
                  <a:gd name="connsiteY13" fmla="*/ 253889 h 562400"/>
                  <a:gd name="connsiteX14" fmla="*/ 167607 w 722764"/>
                  <a:gd name="connsiteY14" fmla="*/ 338711 h 562400"/>
                  <a:gd name="connsiteX15" fmla="*/ 73868 w 722764"/>
                  <a:gd name="connsiteY15" fmla="*/ 401167 h 562400"/>
                  <a:gd name="connsiteX16" fmla="*/ 44424 w 722764"/>
                  <a:gd name="connsiteY16" fmla="*/ 409476 h 562400"/>
                  <a:gd name="connsiteX17" fmla="*/ 44369 w 722764"/>
                  <a:gd name="connsiteY17" fmla="*/ 455221 h 562400"/>
                  <a:gd name="connsiteX18" fmla="*/ 49910 w 722764"/>
                  <a:gd name="connsiteY18" fmla="*/ 502984 h 562400"/>
                  <a:gd name="connsiteX19" fmla="*/ 67631 w 722764"/>
                  <a:gd name="connsiteY19" fmla="*/ 554324 h 562400"/>
                  <a:gd name="connsiteX20" fmla="*/ 44233 w 722764"/>
                  <a:gd name="connsiteY20" fmla="*/ 562400 h 562400"/>
                  <a:gd name="connsiteX21" fmla="*/ 24544 w 722764"/>
                  <a:gd name="connsiteY21" fmla="*/ 505356 h 562400"/>
                  <a:gd name="connsiteX22" fmla="*/ 82119 w 722764"/>
                  <a:gd name="connsiteY22" fmla="*/ 179048 h 562400"/>
                  <a:gd name="connsiteX23" fmla="*/ 136618 w 722764"/>
                  <a:gd name="connsiteY23" fmla="*/ 128317 h 562400"/>
                  <a:gd name="connsiteX24" fmla="*/ 249439 w 722764"/>
                  <a:gd name="connsiteY24" fmla="*/ 0 h 5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2764" h="562400">
                    <a:moveTo>
                      <a:pt x="249439" y="0"/>
                    </a:moveTo>
                    <a:cubicBezTo>
                      <a:pt x="237913" y="61435"/>
                      <a:pt x="267217" y="70473"/>
                      <a:pt x="267217" y="70473"/>
                    </a:cubicBezTo>
                    <a:cubicBezTo>
                      <a:pt x="317835" y="27465"/>
                      <a:pt x="446637" y="21313"/>
                      <a:pt x="497427" y="35702"/>
                    </a:cubicBezTo>
                    <a:cubicBezTo>
                      <a:pt x="659529" y="69129"/>
                      <a:pt x="695142" y="229206"/>
                      <a:pt x="705044" y="276861"/>
                    </a:cubicBezTo>
                    <a:cubicBezTo>
                      <a:pt x="701163" y="284585"/>
                      <a:pt x="722764" y="328201"/>
                      <a:pt x="722764" y="328201"/>
                    </a:cubicBezTo>
                    <a:cubicBezTo>
                      <a:pt x="722764" y="328201"/>
                      <a:pt x="722764" y="328201"/>
                      <a:pt x="699367" y="336277"/>
                    </a:cubicBezTo>
                    <a:cubicBezTo>
                      <a:pt x="697398" y="330572"/>
                      <a:pt x="683615" y="290641"/>
                      <a:pt x="681646" y="284937"/>
                    </a:cubicBezTo>
                    <a:lnTo>
                      <a:pt x="645237" y="224866"/>
                    </a:lnTo>
                    <a:lnTo>
                      <a:pt x="640876" y="231814"/>
                    </a:lnTo>
                    <a:cubicBezTo>
                      <a:pt x="606180" y="258200"/>
                      <a:pt x="524956" y="276714"/>
                      <a:pt x="430289" y="276714"/>
                    </a:cubicBezTo>
                    <a:cubicBezTo>
                      <a:pt x="367178" y="276714"/>
                      <a:pt x="310041" y="268486"/>
                      <a:pt x="268682" y="255182"/>
                    </a:cubicBezTo>
                    <a:lnTo>
                      <a:pt x="254712" y="248517"/>
                    </a:lnTo>
                    <a:lnTo>
                      <a:pt x="242396" y="252321"/>
                    </a:lnTo>
                    <a:lnTo>
                      <a:pt x="241723" y="253889"/>
                    </a:lnTo>
                    <a:cubicBezTo>
                      <a:pt x="226306" y="279644"/>
                      <a:pt x="200383" y="309953"/>
                      <a:pt x="167607" y="338711"/>
                    </a:cubicBezTo>
                    <a:cubicBezTo>
                      <a:pt x="134831" y="367469"/>
                      <a:pt x="101409" y="389231"/>
                      <a:pt x="73868" y="401167"/>
                    </a:cubicBezTo>
                    <a:lnTo>
                      <a:pt x="44424" y="409476"/>
                    </a:lnTo>
                    <a:lnTo>
                      <a:pt x="44369" y="455221"/>
                    </a:lnTo>
                    <a:cubicBezTo>
                      <a:pt x="45680" y="475317"/>
                      <a:pt x="47927" y="492497"/>
                      <a:pt x="49910" y="502984"/>
                    </a:cubicBezTo>
                    <a:cubicBezTo>
                      <a:pt x="51879" y="508689"/>
                      <a:pt x="67631" y="554324"/>
                      <a:pt x="67631" y="554324"/>
                    </a:cubicBezTo>
                    <a:cubicBezTo>
                      <a:pt x="67631" y="554324"/>
                      <a:pt x="67631" y="554324"/>
                      <a:pt x="44233" y="562400"/>
                    </a:cubicBezTo>
                    <a:cubicBezTo>
                      <a:pt x="42264" y="556696"/>
                      <a:pt x="26512" y="511060"/>
                      <a:pt x="24544" y="505356"/>
                    </a:cubicBezTo>
                    <a:cubicBezTo>
                      <a:pt x="-54328" y="238912"/>
                      <a:pt x="82119" y="179048"/>
                      <a:pt x="82119" y="179048"/>
                    </a:cubicBezTo>
                    <a:cubicBezTo>
                      <a:pt x="66368" y="133413"/>
                      <a:pt x="136618" y="128317"/>
                      <a:pt x="136618" y="128317"/>
                    </a:cubicBezTo>
                    <a:cubicBezTo>
                      <a:pt x="118898" y="76977"/>
                      <a:pt x="249439" y="0"/>
                      <a:pt x="249439" y="0"/>
                    </a:cubicBezTo>
                    <a:close/>
                  </a:path>
                </a:pathLst>
              </a:custGeom>
              <a:solidFill>
                <a:srgbClr val="725C2B"/>
              </a:solidFill>
              <a:ln w="12700" cap="flat" cmpd="sng" algn="ctr">
                <a:noFill/>
                <a:prstDash val="solid"/>
                <a:miter lim="800000"/>
              </a:ln>
              <a:effectLst/>
            </p:spPr>
            <p:txBody>
              <a:bodyPr rtlCol="0" anchor="ctr"/>
              <a:lstStyle/>
              <a:p>
                <a:pPr algn="ctr" defTabSz="685783">
                  <a:defRPr/>
                </a:pPr>
                <a:endParaRPr lang="en-AU" sz="1350" kern="0">
                  <a:solidFill>
                    <a:prstClr val="white"/>
                  </a:solidFill>
                  <a:latin typeface="Calibri"/>
                </a:endParaRPr>
              </a:p>
            </p:txBody>
          </p:sp>
          <p:grpSp>
            <p:nvGrpSpPr>
              <p:cNvPr id="62" name="Group 13"/>
              <p:cNvGrpSpPr/>
              <p:nvPr/>
            </p:nvGrpSpPr>
            <p:grpSpPr>
              <a:xfrm>
                <a:off x="4386071" y="2772132"/>
                <a:ext cx="218655" cy="142275"/>
                <a:chOff x="4404973" y="2780410"/>
                <a:chExt cx="158306" cy="103007"/>
              </a:xfrm>
            </p:grpSpPr>
            <p:sp>
              <p:nvSpPr>
                <p:cNvPr id="73" name="Oval 154"/>
                <p:cNvSpPr>
                  <a:spLocks noChangeArrowheads="1"/>
                </p:cNvSpPr>
                <p:nvPr/>
              </p:nvSpPr>
              <p:spPr bwMode="auto">
                <a:xfrm>
                  <a:off x="4404973" y="2780410"/>
                  <a:ext cx="158306" cy="103007"/>
                </a:xfrm>
                <a:prstGeom prst="ellipse">
                  <a:avLst/>
                </a:pr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74" name="Freeform 155"/>
                <p:cNvSpPr/>
                <p:nvPr/>
              </p:nvSpPr>
              <p:spPr bwMode="auto">
                <a:xfrm>
                  <a:off x="4437502" y="2847635"/>
                  <a:ext cx="97586" cy="35781"/>
                </a:xfrm>
                <a:custGeom>
                  <a:avLst/>
                  <a:gdLst>
                    <a:gd name="T0" fmla="*/ 0 w 38"/>
                    <a:gd name="T1" fmla="*/ 10 h 14"/>
                    <a:gd name="T2" fmla="*/ 18 w 38"/>
                    <a:gd name="T3" fmla="*/ 14 h 14"/>
                    <a:gd name="T4" fmla="*/ 38 w 38"/>
                    <a:gd name="T5" fmla="*/ 9 h 14"/>
                    <a:gd name="T6" fmla="*/ 19 w 38"/>
                    <a:gd name="T7" fmla="*/ 0 h 14"/>
                    <a:gd name="T8" fmla="*/ 0 w 38"/>
                    <a:gd name="T9" fmla="*/ 10 h 14"/>
                  </a:gdLst>
                  <a:ahLst/>
                  <a:cxnLst>
                    <a:cxn ang="0">
                      <a:pos x="T0" y="T1"/>
                    </a:cxn>
                    <a:cxn ang="0">
                      <a:pos x="T2" y="T3"/>
                    </a:cxn>
                    <a:cxn ang="0">
                      <a:pos x="T4" y="T5"/>
                    </a:cxn>
                    <a:cxn ang="0">
                      <a:pos x="T6" y="T7"/>
                    </a:cxn>
                    <a:cxn ang="0">
                      <a:pos x="T8" y="T9"/>
                    </a:cxn>
                  </a:cxnLst>
                  <a:rect l="0" t="0" r="r" b="b"/>
                  <a:pathLst>
                    <a:path w="38" h="14">
                      <a:moveTo>
                        <a:pt x="0" y="10"/>
                      </a:moveTo>
                      <a:cubicBezTo>
                        <a:pt x="5" y="12"/>
                        <a:pt x="11" y="14"/>
                        <a:pt x="18" y="14"/>
                      </a:cubicBezTo>
                      <a:cubicBezTo>
                        <a:pt x="26" y="14"/>
                        <a:pt x="33" y="12"/>
                        <a:pt x="38" y="9"/>
                      </a:cubicBezTo>
                      <a:cubicBezTo>
                        <a:pt x="35" y="4"/>
                        <a:pt x="28" y="0"/>
                        <a:pt x="19" y="0"/>
                      </a:cubicBezTo>
                      <a:cubicBezTo>
                        <a:pt x="10" y="0"/>
                        <a:pt x="2" y="4"/>
                        <a:pt x="0" y="10"/>
                      </a:cubicBezTo>
                      <a:close/>
                    </a:path>
                  </a:pathLst>
                </a:custGeom>
                <a:solidFill>
                  <a:srgbClr val="F2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grpSp>
          <p:sp>
            <p:nvSpPr>
              <p:cNvPr id="63" name="Freeform 16"/>
              <p:cNvSpPr/>
              <p:nvPr/>
            </p:nvSpPr>
            <p:spPr bwMode="auto">
              <a:xfrm>
                <a:off x="4437502" y="2633281"/>
                <a:ext cx="65773" cy="98661"/>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nvGrpSpPr>
              <p:cNvPr id="64" name="Group 17"/>
              <p:cNvGrpSpPr/>
              <p:nvPr/>
            </p:nvGrpSpPr>
            <p:grpSpPr>
              <a:xfrm>
                <a:off x="4180291" y="2449551"/>
                <a:ext cx="562365" cy="194530"/>
                <a:chOff x="4085835" y="2438386"/>
                <a:chExt cx="746990" cy="258394"/>
              </a:xfrm>
            </p:grpSpPr>
            <p:sp>
              <p:nvSpPr>
                <p:cNvPr id="65" name="Freeform 18"/>
                <p:cNvSpPr/>
                <p:nvPr/>
              </p:nvSpPr>
              <p:spPr bwMode="auto">
                <a:xfrm>
                  <a:off x="4085835" y="2438386"/>
                  <a:ext cx="202018" cy="93961"/>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6" name="Freeform 19"/>
                <p:cNvSpPr/>
                <p:nvPr/>
              </p:nvSpPr>
              <p:spPr bwMode="auto">
                <a:xfrm>
                  <a:off x="4118720" y="2508857"/>
                  <a:ext cx="216111" cy="187923"/>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7" name="Oval 20"/>
                <p:cNvSpPr>
                  <a:spLocks noChangeArrowheads="1"/>
                </p:cNvSpPr>
                <p:nvPr/>
              </p:nvSpPr>
              <p:spPr bwMode="auto">
                <a:xfrm>
                  <a:off x="4175096" y="2532346"/>
                  <a:ext cx="136245"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8" name="Oval 21"/>
                <p:cNvSpPr>
                  <a:spLocks noChangeArrowheads="1"/>
                </p:cNvSpPr>
                <p:nvPr/>
              </p:nvSpPr>
              <p:spPr bwMode="auto">
                <a:xfrm>
                  <a:off x="4198589"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69" name="Freeform 22"/>
                <p:cNvSpPr/>
                <p:nvPr/>
              </p:nvSpPr>
              <p:spPr bwMode="auto">
                <a:xfrm>
                  <a:off x="4635507" y="2438386"/>
                  <a:ext cx="197318" cy="93961"/>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0" name="Freeform 23"/>
                <p:cNvSpPr/>
                <p:nvPr/>
              </p:nvSpPr>
              <p:spPr bwMode="auto">
                <a:xfrm>
                  <a:off x="4579130" y="2508857"/>
                  <a:ext cx="220811" cy="187923"/>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1" name="Oval 24"/>
                <p:cNvSpPr>
                  <a:spLocks noChangeArrowheads="1"/>
                </p:cNvSpPr>
                <p:nvPr/>
              </p:nvSpPr>
              <p:spPr bwMode="auto">
                <a:xfrm>
                  <a:off x="4612018" y="2532346"/>
                  <a:ext cx="131546" cy="131546"/>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sp>
              <p:nvSpPr>
                <p:cNvPr id="72" name="Oval 25"/>
                <p:cNvSpPr>
                  <a:spLocks noChangeArrowheads="1"/>
                </p:cNvSpPr>
                <p:nvPr/>
              </p:nvSpPr>
              <p:spPr bwMode="auto">
                <a:xfrm>
                  <a:off x="4691884" y="2565234"/>
                  <a:ext cx="32888" cy="32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grpSp>
        <p:sp>
          <p:nvSpPr>
            <p:cNvPr id="55" name="Freeform 101"/>
            <p:cNvSpPr/>
            <p:nvPr/>
          </p:nvSpPr>
          <p:spPr bwMode="auto">
            <a:xfrm>
              <a:off x="4503034" y="5459286"/>
              <a:ext cx="408691" cy="149563"/>
            </a:xfrm>
            <a:custGeom>
              <a:avLst/>
              <a:gdLst>
                <a:gd name="T0" fmla="*/ 47 w 99"/>
                <a:gd name="T1" fmla="*/ 0 h 36"/>
                <a:gd name="T2" fmla="*/ 49 w 99"/>
                <a:gd name="T3" fmla="*/ 0 h 36"/>
                <a:gd name="T4" fmla="*/ 51 w 99"/>
                <a:gd name="T5" fmla="*/ 0 h 36"/>
                <a:gd name="T6" fmla="*/ 52 w 99"/>
                <a:gd name="T7" fmla="*/ 0 h 36"/>
                <a:gd name="T8" fmla="*/ 52 w 99"/>
                <a:gd name="T9" fmla="*/ 0 h 36"/>
                <a:gd name="T10" fmla="*/ 99 w 99"/>
                <a:gd name="T11" fmla="*/ 36 h 36"/>
                <a:gd name="T12" fmla="*/ 0 w 99"/>
                <a:gd name="T13" fmla="*/ 36 h 36"/>
                <a:gd name="T14" fmla="*/ 0 w 99"/>
                <a:gd name="T15" fmla="*/ 0 h 36"/>
                <a:gd name="T16" fmla="*/ 47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47" y="0"/>
                  </a:moveTo>
                  <a:cubicBezTo>
                    <a:pt x="48" y="0"/>
                    <a:pt x="49" y="0"/>
                    <a:pt x="49" y="0"/>
                  </a:cubicBezTo>
                  <a:cubicBezTo>
                    <a:pt x="50" y="0"/>
                    <a:pt x="51" y="0"/>
                    <a:pt x="51" y="0"/>
                  </a:cubicBezTo>
                  <a:cubicBezTo>
                    <a:pt x="52" y="0"/>
                    <a:pt x="52" y="0"/>
                    <a:pt x="52" y="0"/>
                  </a:cubicBezTo>
                  <a:cubicBezTo>
                    <a:pt x="52" y="0"/>
                    <a:pt x="52" y="0"/>
                    <a:pt x="52" y="0"/>
                  </a:cubicBezTo>
                  <a:cubicBezTo>
                    <a:pt x="78" y="2"/>
                    <a:pt x="99" y="17"/>
                    <a:pt x="99" y="36"/>
                  </a:cubicBezTo>
                  <a:cubicBezTo>
                    <a:pt x="0" y="36"/>
                    <a:pt x="0" y="36"/>
                    <a:pt x="0" y="36"/>
                  </a:cubicBezTo>
                  <a:cubicBezTo>
                    <a:pt x="0" y="0"/>
                    <a:pt x="0" y="0"/>
                    <a:pt x="0" y="0"/>
                  </a:cubicBezTo>
                  <a:lnTo>
                    <a:pt x="47"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6" name="Freeform 102"/>
            <p:cNvSpPr/>
            <p:nvPr/>
          </p:nvSpPr>
          <p:spPr bwMode="auto">
            <a:xfrm>
              <a:off x="3980832" y="5459286"/>
              <a:ext cx="406950" cy="149563"/>
            </a:xfrm>
            <a:custGeom>
              <a:avLst/>
              <a:gdLst>
                <a:gd name="T0" fmla="*/ 52 w 99"/>
                <a:gd name="T1" fmla="*/ 0 h 36"/>
                <a:gd name="T2" fmla="*/ 50 w 99"/>
                <a:gd name="T3" fmla="*/ 0 h 36"/>
                <a:gd name="T4" fmla="*/ 48 w 99"/>
                <a:gd name="T5" fmla="*/ 0 h 36"/>
                <a:gd name="T6" fmla="*/ 47 w 99"/>
                <a:gd name="T7" fmla="*/ 0 h 36"/>
                <a:gd name="T8" fmla="*/ 47 w 99"/>
                <a:gd name="T9" fmla="*/ 0 h 36"/>
                <a:gd name="T10" fmla="*/ 0 w 99"/>
                <a:gd name="T11" fmla="*/ 36 h 36"/>
                <a:gd name="T12" fmla="*/ 99 w 99"/>
                <a:gd name="T13" fmla="*/ 36 h 36"/>
                <a:gd name="T14" fmla="*/ 99 w 99"/>
                <a:gd name="T15" fmla="*/ 0 h 36"/>
                <a:gd name="T16" fmla="*/ 52 w 9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6">
                  <a:moveTo>
                    <a:pt x="52" y="0"/>
                  </a:moveTo>
                  <a:cubicBezTo>
                    <a:pt x="51" y="0"/>
                    <a:pt x="50" y="0"/>
                    <a:pt x="50" y="0"/>
                  </a:cubicBezTo>
                  <a:cubicBezTo>
                    <a:pt x="49" y="0"/>
                    <a:pt x="48" y="0"/>
                    <a:pt x="48" y="0"/>
                  </a:cubicBezTo>
                  <a:cubicBezTo>
                    <a:pt x="47" y="0"/>
                    <a:pt x="47" y="0"/>
                    <a:pt x="47" y="0"/>
                  </a:cubicBezTo>
                  <a:cubicBezTo>
                    <a:pt x="47" y="0"/>
                    <a:pt x="47" y="0"/>
                    <a:pt x="47" y="0"/>
                  </a:cubicBezTo>
                  <a:cubicBezTo>
                    <a:pt x="21" y="2"/>
                    <a:pt x="0" y="17"/>
                    <a:pt x="0" y="36"/>
                  </a:cubicBezTo>
                  <a:cubicBezTo>
                    <a:pt x="99" y="36"/>
                    <a:pt x="99" y="36"/>
                    <a:pt x="99" y="36"/>
                  </a:cubicBezTo>
                  <a:cubicBezTo>
                    <a:pt x="99" y="0"/>
                    <a:pt x="99" y="0"/>
                    <a:pt x="99" y="0"/>
                  </a:cubicBezTo>
                  <a:lnTo>
                    <a:pt x="52" y="0"/>
                  </a:lnTo>
                  <a:close/>
                </a:path>
              </a:pathLst>
            </a:custGeom>
            <a:solidFill>
              <a:srgbClr val="5431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783">
                <a:defRPr/>
              </a:pPr>
              <a:endParaRPr lang="en-GB" sz="1350" kern="0" dirty="0">
                <a:solidFill>
                  <a:prstClr val="black"/>
                </a:solidFill>
                <a:latin typeface="Calibri"/>
              </a:endParaRPr>
            </a:p>
          </p:txBody>
        </p:sp>
        <p:sp>
          <p:nvSpPr>
            <p:cNvPr id="57" name="Freeform 61"/>
            <p:cNvSpPr/>
            <p:nvPr/>
          </p:nvSpPr>
          <p:spPr bwMode="auto">
            <a:xfrm>
              <a:off x="4508573" y="3935670"/>
              <a:ext cx="180000" cy="9396"/>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ysClr val="window" lastClr="FFFFFF"/>
            </a:solidFill>
            <a:ln>
              <a:noFill/>
            </a:ln>
          </p:spPr>
          <p:txBody>
            <a:bodyPr vert="horz" wrap="square" lIns="91440" tIns="45720" rIns="91440" bIns="45720" numCol="1" anchor="t" anchorCtr="0" compatLnSpc="1"/>
            <a:lstStyle/>
            <a:p>
              <a:pPr defTabSz="685783">
                <a:defRPr/>
              </a:pPr>
              <a:endParaRPr lang="en-US" sz="1350" kern="0">
                <a:solidFill>
                  <a:prstClr val="black"/>
                </a:solidFill>
                <a:latin typeface="Calibri"/>
              </a:endParaRPr>
            </a:p>
          </p:txBody>
        </p:sp>
      </p:grpSp>
    </p:spTree>
    <p:extLst>
      <p:ext uri="{BB962C8B-B14F-4D97-AF65-F5344CB8AC3E}">
        <p14:creationId xmlns:p14="http://schemas.microsoft.com/office/powerpoint/2010/main" val="222199854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wipe(left)">
                                      <p:cBhvr>
                                        <p:cTn id="15" dur="500"/>
                                        <p:tgtEl>
                                          <p:spTgt spid="2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Effect transition="in" filter="wipe(left)">
                                      <p:cBhvr>
                                        <p:cTn id="19" dur="500"/>
                                        <p:tgtEl>
                                          <p:spTgt spid="2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animEffect transition="in" filter="wipe(left)">
                                      <p:cBhvr>
                                        <p:cTn id="23" dur="500"/>
                                        <p:tgtEl>
                                          <p:spTgt spid="27">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wipe(left)">
                                      <p:cBhvr>
                                        <p:cTn id="27" dur="500"/>
                                        <p:tgtEl>
                                          <p:spTgt spid="27">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
                                            <p:txEl>
                                              <p:pRg st="5" end="5"/>
                                            </p:txEl>
                                          </p:spTgt>
                                        </p:tgtEl>
                                        <p:attrNameLst>
                                          <p:attrName>style.visibility</p:attrName>
                                        </p:attrNameLst>
                                      </p:cBhvr>
                                      <p:to>
                                        <p:strVal val="visible"/>
                                      </p:to>
                                    </p:set>
                                    <p:animEffect transition="in" filter="wipe(left)">
                                      <p:cBhvr>
                                        <p:cTn id="31" dur="500"/>
                                        <p:tgtEl>
                                          <p:spTgt spid="27">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xEl>
                                              <p:pRg st="6" end="6"/>
                                            </p:txEl>
                                          </p:spTgt>
                                        </p:tgtEl>
                                        <p:attrNameLst>
                                          <p:attrName>style.visibility</p:attrName>
                                        </p:attrNameLst>
                                      </p:cBhvr>
                                      <p:to>
                                        <p:strVal val="visible"/>
                                      </p:to>
                                    </p:set>
                                    <p:animEffect transition="in" filter="wipe(left)">
                                      <p:cBhvr>
                                        <p:cTn id="35" dur="500"/>
                                        <p:tgtEl>
                                          <p:spTgt spid="27">
                                            <p:txEl>
                                              <p:pRg st="6" end="6"/>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7">
                                            <p:txEl>
                                              <p:pRg st="7" end="7"/>
                                            </p:txEl>
                                          </p:spTgt>
                                        </p:tgtEl>
                                        <p:attrNameLst>
                                          <p:attrName>style.visibility</p:attrName>
                                        </p:attrNameLst>
                                      </p:cBhvr>
                                      <p:to>
                                        <p:strVal val="visible"/>
                                      </p:to>
                                    </p:set>
                                    <p:animEffect transition="in" filter="wipe(left)">
                                      <p:cBhvr>
                                        <p:cTn id="39" dur="500"/>
                                        <p:tgtEl>
                                          <p:spTgt spid="27">
                                            <p:txEl>
                                              <p:pRg st="7" end="7"/>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7">
                                            <p:txEl>
                                              <p:pRg st="8" end="8"/>
                                            </p:txEl>
                                          </p:spTgt>
                                        </p:tgtEl>
                                        <p:attrNameLst>
                                          <p:attrName>style.visibility</p:attrName>
                                        </p:attrNameLst>
                                      </p:cBhvr>
                                      <p:to>
                                        <p:strVal val="visible"/>
                                      </p:to>
                                    </p:set>
                                    <p:animEffect transition="in" filter="wipe(left)">
                                      <p:cBhvr>
                                        <p:cTn id="43" dur="500"/>
                                        <p:tgtEl>
                                          <p:spTgt spid="27">
                                            <p:txEl>
                                              <p:pRg st="8" end="8"/>
                                            </p:txEl>
                                          </p:spTgt>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HEARTSOFT 16X9">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Microsoft JhengHei UI">
      <a:majorFont>
        <a:latin typeface="Microsoft JhengHei UI"/>
        <a:ea typeface="Microsoft JhengHei UI"/>
        <a:cs typeface=""/>
      </a:majorFont>
      <a:minorFont>
        <a:latin typeface="Microsoft JhengHei UI"/>
        <a:ea typeface="Microsoft Jheng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rtSoft_16x9_TP103417342" id="{4E037761-6A98-4382-9A6C-43E90354F07D}" vid="{E9D75320-D236-4882-9A4C-1F0A1E5395CE}"/>
    </a:ext>
  </a:extLst>
</a:theme>
</file>

<file path=ppt/theme/theme2.xml><?xml version="1.0" encoding="utf-8"?>
<a:theme xmlns:a="http://schemas.openxmlformats.org/drawingml/2006/main" name="1_HEARTSOFT 16X9">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Microsoft JhengHei UI">
      <a:majorFont>
        <a:latin typeface="Microsoft JhengHei UI"/>
        <a:ea typeface="Microsoft JhengHei UI"/>
        <a:cs typeface=""/>
      </a:majorFont>
      <a:minorFont>
        <a:latin typeface="Microsoft JhengHei UI"/>
        <a:ea typeface="Microsoft Jheng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rtSoft_16x9_TP103417342" id="{4E037761-6A98-4382-9A6C-43E90354F07D}" vid="{E9D75320-D236-4882-9A4C-1F0A1E5395CE}"/>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644</Words>
  <Application>Microsoft Office PowerPoint</Application>
  <PresentationFormat>如螢幕大小 (4:3)</PresentationFormat>
  <Paragraphs>63</Paragraphs>
  <Slides>15</Slides>
  <Notes>13</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15</vt:i4>
      </vt:variant>
    </vt:vector>
  </HeadingPairs>
  <TitlesOfParts>
    <vt:vector size="30" baseType="lpstr">
      <vt:lpstr>等线</vt:lpstr>
      <vt:lpstr>굴림</vt:lpstr>
      <vt:lpstr>inpin heiti</vt:lpstr>
      <vt:lpstr>Lato Light</vt:lpstr>
      <vt:lpstr>Microsoft JhengHei UI</vt:lpstr>
      <vt:lpstr>微软雅黑</vt:lpstr>
      <vt:lpstr>宋体</vt:lpstr>
      <vt:lpstr>微軟正黑體</vt:lpstr>
      <vt:lpstr>新細明體</vt:lpstr>
      <vt:lpstr>標楷體</vt:lpstr>
      <vt:lpstr>Arial</vt:lpstr>
      <vt:lpstr>Calibri</vt:lpstr>
      <vt:lpstr>Cambria</vt:lpstr>
      <vt:lpstr>HEARTSOFT 16X9</vt:lpstr>
      <vt:lpstr>1_HEARTSOFT 16X9</vt:lpstr>
      <vt:lpstr>新北市立清水高中 學生事務會議</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感謝各位參與本次會議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86</cp:revision>
  <dcterms:created xsi:type="dcterms:W3CDTF">2014-12-23T10:44:21Z</dcterms:created>
  <dcterms:modified xsi:type="dcterms:W3CDTF">2023-01-06T09:21:13Z</dcterms:modified>
</cp:coreProperties>
</file>