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8" r:id="rId1"/>
  </p:sldMasterIdLst>
  <p:notesMasterIdLst>
    <p:notesMasterId r:id="rId12"/>
  </p:notesMasterIdLst>
  <p:sldIdLst>
    <p:sldId id="265" r:id="rId2"/>
    <p:sldId id="257" r:id="rId3"/>
    <p:sldId id="270" r:id="rId4"/>
    <p:sldId id="268" r:id="rId5"/>
    <p:sldId id="267" r:id="rId6"/>
    <p:sldId id="266" r:id="rId7"/>
    <p:sldId id="262" r:id="rId8"/>
    <p:sldId id="261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icrosoft JhengHei" panose="020B0604030504040204" pitchFamily="34" charset="-120"/>
      <p:regular r:id="rId19"/>
      <p:bold r:id="rId20"/>
    </p:embeddedFont>
    <p:embeddedFont>
      <p:font typeface="Microsoft JhengHei" panose="020B0604030504040204" pitchFamily="34" charset="-12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279F6-8430-A488-344A-F647C3E9F5B0}" v="53" dt="2022-12-20T05:57:03.235"/>
    <p1510:client id="{31F47167-F92D-F936-EAD2-E8FE8DC65B08}" v="7" dt="2022-12-20T04:33:24.301"/>
    <p1510:client id="{4A6FD15E-668F-C0B3-381B-A1C861CDA05F}" v="162" dt="2022-12-21T06:41:11.165"/>
    <p1510:client id="{5114A3C2-6B3B-B061-4814-CE58AC050B7B}" v="136" dt="2022-12-20T06:32:28.328"/>
    <p1510:client id="{56193D75-C8F9-E54F-2E8E-6C9AA1B1F092}" v="180" dt="2022-12-20T07:32:21.295"/>
    <p1510:client id="{DBC49D13-9A01-1066-FDA9-E78B5A7C5018}" v="208" dt="2022-12-20T07:01:44.825"/>
    <p1510:client id="{E121C7FB-CD3B-2FA5-A324-F47550A89851}" v="148" dt="2022-12-20T08:57:02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陳時英/Claire Chen" userId="S::shihying0826@ecpat.org.tw::9288c365-dfb4-43e2-8b59-5d7059343dcc" providerId="AD" clId="Web-{56193D75-C8F9-E54F-2E8E-6C9AA1B1F092}"/>
    <pc:docChg chg="addSld delSld modSld addMainMaster delMainMaster">
      <pc:chgData name="陳時英/Claire Chen" userId="S::shihying0826@ecpat.org.tw::9288c365-dfb4-43e2-8b59-5d7059343dcc" providerId="AD" clId="Web-{56193D75-C8F9-E54F-2E8E-6C9AA1B1F092}" dt="2022-12-20T07:32:21.295" v="174" actId="20577"/>
      <pc:docMkLst>
        <pc:docMk/>
      </pc:docMkLst>
      <pc:sldChg chg="addSp delSp modSp mod modClrScheme delDesignElem chgLayout">
        <pc:chgData name="陳時英/Claire Chen" userId="S::shihying0826@ecpat.org.tw::9288c365-dfb4-43e2-8b59-5d7059343dcc" providerId="AD" clId="Web-{56193D75-C8F9-E54F-2E8E-6C9AA1B1F092}" dt="2022-12-20T07:28:04.915" v="136"/>
        <pc:sldMkLst>
          <pc:docMk/>
          <pc:sldMk cId="0" sldId="257"/>
        </pc:sldMkLst>
        <pc:spChg chg="add del">
          <ac:chgData name="陳時英/Claire Chen" userId="S::shihying0826@ecpat.org.tw::9288c365-dfb4-43e2-8b59-5d7059343dcc" providerId="AD" clId="Web-{56193D75-C8F9-E54F-2E8E-6C9AA1B1F092}" dt="2022-12-20T07:06:15.025" v="18"/>
          <ac:spMkLst>
            <pc:docMk/>
            <pc:sldMk cId="0" sldId="257"/>
            <ac:spMk id="7" creationId="{DA2E7C1E-2B5A-4BBA-AE51-1CD8C19309D7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6:15.025" v="18"/>
          <ac:spMkLst>
            <pc:docMk/>
            <pc:sldMk cId="0" sldId="257"/>
            <ac:spMk id="9" creationId="{43DF76B1-5174-4FAF-9D19-FFEE98426836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59.821" v="135"/>
          <ac:spMkLst>
            <pc:docMk/>
            <pc:sldMk cId="0" sldId="257"/>
            <ac:spMk id="11" creationId="{01D0AF59-99C3-4251-AB9A-C966C6AD4400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59.821" v="135"/>
          <ac:spMkLst>
            <pc:docMk/>
            <pc:sldMk cId="0" sldId="257"/>
            <ac:spMk id="12" creationId="{1855405F-37A2-4869-9154-F8BE3BECE6C3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57"/>
            <ac:spMk id="109" creationId="{29FDB030-9B49-4CED-8CCD-4D99382388AC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57"/>
            <ac:spMk id="115" creationId="{FF9F2414-84E8-453E-B1F3-389FDE8192D9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57"/>
            <ac:spMk id="116" creationId="{F3060C83-F051-4F0E-ABAD-AA0DFC48B218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57"/>
            <ac:spMk id="117" creationId="{3ECA69A1-7536-43AC-85EF-C7106179F5ED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57"/>
            <ac:spMk id="118" creationId="{83C98ABE-055B-441F-B07E-44F97F083C39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57"/>
            <ac:spMk id="119" creationId="{3783CA14-24A1-485C-8B30-D6A5D87987AD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57"/>
            <ac:spMk id="120" creationId="{9A97C86A-04D6-40F7-AE84-31AB43E6A846}"/>
          </ac:spMkLst>
        </pc:spChg>
        <pc:picChg chg="add mod">
          <ac:chgData name="陳時英/Claire Chen" userId="S::shihying0826@ecpat.org.tw::9288c365-dfb4-43e2-8b59-5d7059343dcc" providerId="AD" clId="Web-{56193D75-C8F9-E54F-2E8E-6C9AA1B1F092}" dt="2022-12-20T07:06:15.025" v="19"/>
          <ac:picMkLst>
            <pc:docMk/>
            <pc:sldMk cId="0" sldId="257"/>
            <ac:picMk id="2" creationId="{097BB254-BC2B-5E63-CF1E-75C5E6330F46}"/>
          </ac:picMkLst>
        </pc:picChg>
        <pc:picChg chg="del">
          <ac:chgData name="陳時英/Claire Chen" userId="S::shihying0826@ecpat.org.tw::9288c365-dfb4-43e2-8b59-5d7059343dcc" providerId="AD" clId="Web-{56193D75-C8F9-E54F-2E8E-6C9AA1B1F092}" dt="2022-12-20T07:05:51.243" v="15"/>
          <ac:picMkLst>
            <pc:docMk/>
            <pc:sldMk cId="0" sldId="257"/>
            <ac:picMk id="3" creationId="{796AC78D-9634-020C-67E5-7E6D7D894090}"/>
          </ac:picMkLst>
        </pc:picChg>
      </pc:sldChg>
      <pc:sldChg chg="mod modClrScheme chgLayout">
        <pc:chgData name="陳時英/Claire Chen" userId="S::shihying0826@ecpat.org.tw::9288c365-dfb4-43e2-8b59-5d7059343dcc" providerId="AD" clId="Web-{56193D75-C8F9-E54F-2E8E-6C9AA1B1F092}" dt="2022-12-20T07:28:04.915" v="136"/>
        <pc:sldMkLst>
          <pc:docMk/>
          <pc:sldMk cId="0" sldId="261"/>
        </pc:sldMkLst>
      </pc:sldChg>
      <pc:sldChg chg="delSp mod modClrScheme delDesignElem chgLayout">
        <pc:chgData name="陳時英/Claire Chen" userId="S::shihying0826@ecpat.org.tw::9288c365-dfb4-43e2-8b59-5d7059343dcc" providerId="AD" clId="Web-{56193D75-C8F9-E54F-2E8E-6C9AA1B1F092}" dt="2022-12-20T07:28:04.915" v="136"/>
        <pc:sldMkLst>
          <pc:docMk/>
          <pc:sldMk cId="0" sldId="262"/>
        </pc:sldMkLst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62"/>
            <ac:spMk id="97" creationId="{C6FC42E6-6C25-4922-95D2-B97B1E123559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62"/>
            <ac:spMk id="99" creationId="{0295F874-A8A5-4A14-8CFC-828968DE64C4}"/>
          </ac:spMkLst>
        </pc:spChg>
      </pc:sldChg>
      <pc:sldChg chg="delSp modSp mod modClrScheme delDesignElem chgLayout">
        <pc:chgData name="陳時英/Claire Chen" userId="S::shihying0826@ecpat.org.tw::9288c365-dfb4-43e2-8b59-5d7059343dcc" providerId="AD" clId="Web-{56193D75-C8F9-E54F-2E8E-6C9AA1B1F092}" dt="2022-12-20T07:28:04.915" v="136"/>
        <pc:sldMkLst>
          <pc:docMk/>
          <pc:sldMk cId="0" sldId="263"/>
        </pc:sldMkLst>
        <pc:spChg chg="mod ord">
          <ac:chgData name="陳時英/Claire Chen" userId="S::shihying0826@ecpat.org.tw::9288c365-dfb4-43e2-8b59-5d7059343dcc" providerId="AD" clId="Web-{56193D75-C8F9-E54F-2E8E-6C9AA1B1F092}" dt="2022-12-20T07:28:04.915" v="136"/>
          <ac:spMkLst>
            <pc:docMk/>
            <pc:sldMk cId="0" sldId="263"/>
            <ac:spMk id="96" creationId="{00000000-0000-0000-0000-000000000000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63"/>
            <ac:spMk id="128" creationId="{D12DDE76-C203-4047-9998-63900085B5E8}"/>
          </ac:spMkLst>
        </pc:spChg>
      </pc:sldChg>
      <pc:sldChg chg="delSp modSp mod modClrScheme delDesignElem chgLayout">
        <pc:chgData name="陳時英/Claire Chen" userId="S::shihying0826@ecpat.org.tw::9288c365-dfb4-43e2-8b59-5d7059343dcc" providerId="AD" clId="Web-{56193D75-C8F9-E54F-2E8E-6C9AA1B1F092}" dt="2022-12-20T07:28:04.915" v="136"/>
        <pc:sldMkLst>
          <pc:docMk/>
          <pc:sldMk cId="0" sldId="264"/>
        </pc:sldMkLst>
        <pc:spChg chg="mod ord">
          <ac:chgData name="陳時英/Claire Chen" userId="S::shihying0826@ecpat.org.tw::9288c365-dfb4-43e2-8b59-5d7059343dcc" providerId="AD" clId="Web-{56193D75-C8F9-E54F-2E8E-6C9AA1B1F092}" dt="2022-12-20T07:28:04.915" v="136"/>
          <ac:spMkLst>
            <pc:docMk/>
            <pc:sldMk cId="0" sldId="264"/>
            <ac:spMk id="103" creationId="{00000000-0000-0000-0000-000000000000}"/>
          </ac:spMkLst>
        </pc:spChg>
        <pc:spChg chg="mod ord">
          <ac:chgData name="陳時英/Claire Chen" userId="S::shihying0826@ecpat.org.tw::9288c365-dfb4-43e2-8b59-5d7059343dcc" providerId="AD" clId="Web-{56193D75-C8F9-E54F-2E8E-6C9AA1B1F092}" dt="2022-12-20T07:28:04.915" v="136"/>
          <ac:spMkLst>
            <pc:docMk/>
            <pc:sldMk cId="0" sldId="264"/>
            <ac:spMk id="104" creationId="{00000000-0000-0000-0000-000000000000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64"/>
            <ac:spMk id="196" creationId="{100EDD19-6802-4EC3-95CE-CFFAB042CFD6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0" sldId="264"/>
            <ac:spMk id="198" creationId="{DB17E863-922E-4C26-BD64-E8FD41D28661}"/>
          </ac:spMkLst>
        </pc:spChg>
      </pc:sldChg>
      <pc:sldChg chg="addSp delSp modSp mod modClrScheme addAnim delAnim delDesignElem chgLayout">
        <pc:chgData name="陳時英/Claire Chen" userId="S::shihying0826@ecpat.org.tw::9288c365-dfb4-43e2-8b59-5d7059343dcc" providerId="AD" clId="Web-{56193D75-C8F9-E54F-2E8E-6C9AA1B1F092}" dt="2022-12-20T07:32:21.295" v="174" actId="20577"/>
        <pc:sldMkLst>
          <pc:docMk/>
          <pc:sldMk cId="4093709835" sldId="265"/>
        </pc:sldMkLst>
        <pc:spChg chg="mod ord">
          <ac:chgData name="陳時英/Claire Chen" userId="S::shihying0826@ecpat.org.tw::9288c365-dfb4-43e2-8b59-5d7059343dcc" providerId="AD" clId="Web-{56193D75-C8F9-E54F-2E8E-6C9AA1B1F092}" dt="2022-12-20T07:32:21.295" v="174" actId="20577"/>
          <ac:spMkLst>
            <pc:docMk/>
            <pc:sldMk cId="4093709835" sldId="265"/>
            <ac:spMk id="2" creationId="{B3549029-EF92-0CD5-B7DD-4FBA2085D2C0}"/>
          </ac:spMkLst>
        </pc:spChg>
        <pc:spChg chg="mod ord">
          <ac:chgData name="陳時英/Claire Chen" userId="S::shihying0826@ecpat.org.tw::9288c365-dfb4-43e2-8b59-5d7059343dcc" providerId="AD" clId="Web-{56193D75-C8F9-E54F-2E8E-6C9AA1B1F092}" dt="2022-12-20T07:32:00.576" v="172"/>
          <ac:spMkLst>
            <pc:docMk/>
            <pc:sldMk cId="4093709835" sldId="265"/>
            <ac:spMk id="6" creationId="{24749F78-2013-69C1-44AB-3523E27FE298}"/>
          </ac:spMkLst>
        </pc:spChg>
        <pc:spChg chg="del mod">
          <ac:chgData name="陳時英/Claire Chen" userId="S::shihying0826@ecpat.org.tw::9288c365-dfb4-43e2-8b59-5d7059343dcc" providerId="AD" clId="Web-{56193D75-C8F9-E54F-2E8E-6C9AA1B1F092}" dt="2022-12-20T07:31:32.997" v="169"/>
          <ac:spMkLst>
            <pc:docMk/>
            <pc:sldMk cId="4093709835" sldId="265"/>
            <ac:spMk id="7" creationId="{C0B854AA-9C0A-2F37-1943-5EAF5F05EFB6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32:00.576" v="172"/>
          <ac:spMkLst>
            <pc:docMk/>
            <pc:sldMk cId="4093709835" sldId="265"/>
            <ac:spMk id="9" creationId="{6DDA8CE9-E0A6-4FF2-823D-D08607606DC2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32:00.576" v="172"/>
          <ac:spMkLst>
            <pc:docMk/>
            <pc:sldMk cId="4093709835" sldId="265"/>
            <ac:spMk id="10" creationId="{11195564-33B9-434B-9641-764F5905A56F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5:08.742" v="4"/>
          <ac:spMkLst>
            <pc:docMk/>
            <pc:sldMk cId="4093709835" sldId="265"/>
            <ac:spMk id="12" creationId="{1ACA2EA0-FFD3-42EC-9406-B595015ED96E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5:08.742" v="4"/>
          <ac:spMkLst>
            <pc:docMk/>
            <pc:sldMk cId="4093709835" sldId="265"/>
            <ac:spMk id="14" creationId="{D5288BCE-665C-472A-8C43-664BCFA31E43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5:08.742" v="4"/>
          <ac:spMkLst>
            <pc:docMk/>
            <pc:sldMk cId="4093709835" sldId="265"/>
            <ac:spMk id="16" creationId="{46C57131-53A7-4C1A-BEA8-25F06A06AD29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5:12.461" v="8"/>
          <ac:spMkLst>
            <pc:docMk/>
            <pc:sldMk cId="4093709835" sldId="265"/>
            <ac:spMk id="18" creationId="{BAD76F3E-3A97-486B-B402-44400A8B9173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5:12.461" v="8"/>
          <ac:spMkLst>
            <pc:docMk/>
            <pc:sldMk cId="4093709835" sldId="265"/>
            <ac:spMk id="19" creationId="{391F6B52-91F4-4AEB-B6DB-29FEBCF28C8B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5:12.461" v="8"/>
          <ac:spMkLst>
            <pc:docMk/>
            <pc:sldMk cId="4093709835" sldId="265"/>
            <ac:spMk id="20" creationId="{2CD6F061-7C53-44F4-9794-953DB70A451B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5:24.899" v="12"/>
          <ac:spMkLst>
            <pc:docMk/>
            <pc:sldMk cId="4093709835" sldId="265"/>
            <ac:spMk id="24" creationId="{1EADCAF8-8823-4E89-8612-21029831A4B2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05:24.899" v="12"/>
          <ac:spMkLst>
            <pc:docMk/>
            <pc:sldMk cId="4093709835" sldId="265"/>
            <ac:spMk id="25" creationId="{28CA07B2-0819-4B62-9425-7A52BBDD7070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59.821" v="135"/>
          <ac:spMkLst>
            <pc:docMk/>
            <pc:sldMk cId="4093709835" sldId="265"/>
            <ac:spMk id="31" creationId="{6DDA8CE9-E0A6-4FF2-823D-D08607606DC2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59.821" v="135"/>
          <ac:spMkLst>
            <pc:docMk/>
            <pc:sldMk cId="4093709835" sldId="265"/>
            <ac:spMk id="32" creationId="{11195564-33B9-434B-9641-764F5905A56F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32:00.561" v="171"/>
          <ac:spMkLst>
            <pc:docMk/>
            <pc:sldMk cId="4093709835" sldId="265"/>
            <ac:spMk id="34" creationId="{54A6836E-C603-43CB-9DA7-89D8E3FA3838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32:00.561" v="171"/>
          <ac:spMkLst>
            <pc:docMk/>
            <pc:sldMk cId="4093709835" sldId="265"/>
            <ac:spMk id="36" creationId="{296007DD-F9BF-4F0F-B8C6-C514B2841971}"/>
          </ac:spMkLst>
        </pc:spChg>
        <pc:spChg chg="add">
          <ac:chgData name="陳時英/Claire Chen" userId="S::shihying0826@ecpat.org.tw::9288c365-dfb4-43e2-8b59-5d7059343dcc" providerId="AD" clId="Web-{56193D75-C8F9-E54F-2E8E-6C9AA1B1F092}" dt="2022-12-20T07:32:00.576" v="172"/>
          <ac:spMkLst>
            <pc:docMk/>
            <pc:sldMk cId="4093709835" sldId="265"/>
            <ac:spMk id="50" creationId="{BAD76F3E-3A97-486B-B402-44400A8B9173}"/>
          </ac:spMkLst>
        </pc:spChg>
        <pc:spChg chg="add">
          <ac:chgData name="陳時英/Claire Chen" userId="S::shihying0826@ecpat.org.tw::9288c365-dfb4-43e2-8b59-5d7059343dcc" providerId="AD" clId="Web-{56193D75-C8F9-E54F-2E8E-6C9AA1B1F092}" dt="2022-12-20T07:32:00.576" v="172"/>
          <ac:spMkLst>
            <pc:docMk/>
            <pc:sldMk cId="4093709835" sldId="265"/>
            <ac:spMk id="51" creationId="{391F6B52-91F4-4AEB-B6DB-29FEBCF28C8B}"/>
          </ac:spMkLst>
        </pc:spChg>
        <pc:spChg chg="add">
          <ac:chgData name="陳時英/Claire Chen" userId="S::shihying0826@ecpat.org.tw::9288c365-dfb4-43e2-8b59-5d7059343dcc" providerId="AD" clId="Web-{56193D75-C8F9-E54F-2E8E-6C9AA1B1F092}" dt="2022-12-20T07:32:00.576" v="172"/>
          <ac:spMkLst>
            <pc:docMk/>
            <pc:sldMk cId="4093709835" sldId="265"/>
            <ac:spMk id="52" creationId="{2CD6F061-7C53-44F4-9794-953DB70A451B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4093709835" sldId="265"/>
            <ac:spMk id="54" creationId="{D55CD764-972B-4CA5-A885-53E55C63E174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4093709835" sldId="265"/>
            <ac:spMk id="55" creationId="{34165AB3-7006-4430-BCE3-25476BE13322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4093709835" sldId="265"/>
            <ac:spMk id="66" creationId="{E3E51905-F374-4E1A-97CF-B741584B74D5}"/>
          </ac:spMkLst>
        </pc:spChg>
        <pc:grpChg chg="add del">
          <ac:chgData name="陳時英/Claire Chen" userId="S::shihying0826@ecpat.org.tw::9288c365-dfb4-43e2-8b59-5d7059343dcc" providerId="AD" clId="Web-{56193D75-C8F9-E54F-2E8E-6C9AA1B1F092}" dt="2022-12-20T07:32:00.576" v="172"/>
          <ac:grpSpMkLst>
            <pc:docMk/>
            <pc:sldMk cId="4093709835" sldId="265"/>
            <ac:grpSpMk id="11" creationId="{1D18C537-E336-47C4-836B-C342A230F8F3}"/>
          </ac:grpSpMkLst>
        </pc:grpChg>
        <pc:grpChg chg="add del">
          <ac:chgData name="陳時英/Claire Chen" userId="S::shihying0826@ecpat.org.tw::9288c365-dfb4-43e2-8b59-5d7059343dcc" providerId="AD" clId="Web-{56193D75-C8F9-E54F-2E8E-6C9AA1B1F092}" dt="2022-12-20T07:27:59.821" v="135"/>
          <ac:grpSpMkLst>
            <pc:docMk/>
            <pc:sldMk cId="4093709835" sldId="265"/>
            <ac:grpSpMk id="22" creationId="{5A1259D8-0C3A-4069-A22F-537BBBB61A9C}"/>
          </ac:grpSpMkLst>
        </pc:grpChg>
        <pc:grpChg chg="add del">
          <ac:chgData name="陳時英/Claire Chen" userId="S::shihying0826@ecpat.org.tw::9288c365-dfb4-43e2-8b59-5d7059343dcc" providerId="AD" clId="Web-{56193D75-C8F9-E54F-2E8E-6C9AA1B1F092}" dt="2022-12-20T07:05:24.899" v="12"/>
          <ac:grpSpMkLst>
            <pc:docMk/>
            <pc:sldMk cId="4093709835" sldId="265"/>
            <ac:grpSpMk id="26" creationId="{DA02BEE4-A5D4-40AF-882D-49D34B086FFF}"/>
          </ac:grpSpMkLst>
        </pc:grpChg>
        <pc:grpChg chg="add del">
          <ac:chgData name="陳時英/Claire Chen" userId="S::shihying0826@ecpat.org.tw::9288c365-dfb4-43e2-8b59-5d7059343dcc" providerId="AD" clId="Web-{56193D75-C8F9-E54F-2E8E-6C9AA1B1F092}" dt="2022-12-20T07:32:00.576" v="172"/>
          <ac:grpSpMkLst>
            <pc:docMk/>
            <pc:sldMk cId="4093709835" sldId="265"/>
            <ac:grpSpMk id="27" creationId="{5A1259D8-0C3A-4069-A22F-537BBBB61A9C}"/>
          </ac:grpSpMkLst>
        </pc:grpChg>
        <pc:grpChg chg="add del">
          <ac:chgData name="陳時英/Claire Chen" userId="S::shihying0826@ecpat.org.tw::9288c365-dfb4-43e2-8b59-5d7059343dcc" providerId="AD" clId="Web-{56193D75-C8F9-E54F-2E8E-6C9AA1B1F092}" dt="2022-12-20T07:27:59.821" v="135"/>
          <ac:grpSpMkLst>
            <pc:docMk/>
            <pc:sldMk cId="4093709835" sldId="265"/>
            <ac:grpSpMk id="33" creationId="{1D18C537-E336-47C4-836B-C342A230F8F3}"/>
          </ac:grpSpMkLst>
        </pc:grpChg>
        <pc:grpChg chg="add del">
          <ac:chgData name="陳時英/Claire Chen" userId="S::shihying0826@ecpat.org.tw::9288c365-dfb4-43e2-8b59-5d7059343dcc" providerId="AD" clId="Web-{56193D75-C8F9-E54F-2E8E-6C9AA1B1F092}" dt="2022-12-20T07:32:00.561" v="171"/>
          <ac:grpSpMkLst>
            <pc:docMk/>
            <pc:sldMk cId="4093709835" sldId="265"/>
            <ac:grpSpMk id="38" creationId="{8A0FAFCA-5C96-453B-83B7-A9AEF7F18960}"/>
          </ac:grpSpMkLst>
        </pc:grpChg>
        <pc:grpChg chg="add del">
          <ac:chgData name="陳時英/Claire Chen" userId="S::shihying0826@ecpat.org.tw::9288c365-dfb4-43e2-8b59-5d7059343dcc" providerId="AD" clId="Web-{56193D75-C8F9-E54F-2E8E-6C9AA1B1F092}" dt="2022-12-20T07:32:00.561" v="171"/>
          <ac:grpSpMkLst>
            <pc:docMk/>
            <pc:sldMk cId="4093709835" sldId="265"/>
            <ac:grpSpMk id="44" creationId="{CD0398DD-AD75-4E2B-A3C6-35073082A8B4}"/>
          </ac:grpSpMkLst>
        </pc:grpChg>
        <pc:grpChg chg="del">
          <ac:chgData name="陳時英/Claire Chen" userId="S::shihying0826@ecpat.org.tw::9288c365-dfb4-43e2-8b59-5d7059343dcc" providerId="AD" clId="Web-{56193D75-C8F9-E54F-2E8E-6C9AA1B1F092}" dt="2022-12-20T07:04:22.429" v="1"/>
          <ac:grpSpMkLst>
            <pc:docMk/>
            <pc:sldMk cId="4093709835" sldId="265"/>
            <ac:grpSpMk id="56" creationId="{1C601609-75CE-4CAA-9520-1CD1076BAA22}"/>
          </ac:grpSpMkLst>
        </pc:grpChg>
      </pc:sldChg>
      <pc:sldChg chg="addSp delSp modSp mod modClrScheme delDesignElem chgLayout">
        <pc:chgData name="陳時英/Claire Chen" userId="S::shihying0826@ecpat.org.tw::9288c365-dfb4-43e2-8b59-5d7059343dcc" providerId="AD" clId="Web-{56193D75-C8F9-E54F-2E8E-6C9AA1B1F092}" dt="2022-12-20T07:28:04.915" v="136"/>
        <pc:sldMkLst>
          <pc:docMk/>
          <pc:sldMk cId="2257567822" sldId="266"/>
        </pc:sldMkLst>
        <pc:spChg chg="mod">
          <ac:chgData name="陳時英/Claire Chen" userId="S::shihying0826@ecpat.org.tw::9288c365-dfb4-43e2-8b59-5d7059343dcc" providerId="AD" clId="Web-{56193D75-C8F9-E54F-2E8E-6C9AA1B1F092}" dt="2022-12-20T07:09:59.155" v="32" actId="20577"/>
          <ac:spMkLst>
            <pc:docMk/>
            <pc:sldMk cId="2257567822" sldId="266"/>
            <ac:spMk id="132" creationId="{00000000-0000-0000-0000-000000000000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2257567822" sldId="266"/>
            <ac:spMk id="152" creationId="{2B566528-1B12-4246-9431-5C2D7D081168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2257567822" sldId="266"/>
            <ac:spMk id="153" creationId="{D3F51FEB-38FB-4F6C-9F7B-2F2AFAB65463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2257567822" sldId="266"/>
            <ac:spMk id="154" creationId="{1E547BA6-BAE0-43BB-A7CA-60F69CE252F0}"/>
          </ac:spMkLst>
        </pc:spChg>
        <pc:grpChg chg="del">
          <ac:chgData name="陳時英/Claire Chen" userId="S::shihying0826@ecpat.org.tw::9288c365-dfb4-43e2-8b59-5d7059343dcc" providerId="AD" clId="Web-{56193D75-C8F9-E54F-2E8E-6C9AA1B1F092}" dt="2022-12-20T07:04:22.429" v="1"/>
          <ac:grpSpMkLst>
            <pc:docMk/>
            <pc:sldMk cId="2257567822" sldId="266"/>
            <ac:grpSpMk id="155" creationId="{15CBE6EC-46EF-45D9-8E16-DCDC5917CA31}"/>
          </ac:grpSpMkLst>
        </pc:grpChg>
        <pc:picChg chg="add mod">
          <ac:chgData name="陳時英/Claire Chen" userId="S::shihying0826@ecpat.org.tw::9288c365-dfb4-43e2-8b59-5d7059343dcc" providerId="AD" clId="Web-{56193D75-C8F9-E54F-2E8E-6C9AA1B1F092}" dt="2022-12-20T07:10:05.702" v="35" actId="1076"/>
          <ac:picMkLst>
            <pc:docMk/>
            <pc:sldMk cId="2257567822" sldId="266"/>
            <ac:picMk id="2" creationId="{A0DAE98A-EFFE-C4AE-B9D7-6C70ECFC739E}"/>
          </ac:picMkLst>
        </pc:picChg>
        <pc:picChg chg="del">
          <ac:chgData name="陳時英/Claire Chen" userId="S::shihying0826@ecpat.org.tw::9288c365-dfb4-43e2-8b59-5d7059343dcc" providerId="AD" clId="Web-{56193D75-C8F9-E54F-2E8E-6C9AA1B1F092}" dt="2022-12-20T07:10:00.546" v="33"/>
          <ac:picMkLst>
            <pc:docMk/>
            <pc:sldMk cId="2257567822" sldId="266"/>
            <ac:picMk id="131" creationId="{00000000-0000-0000-0000-000000000000}"/>
          </ac:picMkLst>
        </pc:picChg>
      </pc:sldChg>
      <pc:sldChg chg="addSp delSp modSp mod modClrScheme delDesignElem chgLayout">
        <pc:chgData name="陳時英/Claire Chen" userId="S::shihying0826@ecpat.org.tw::9288c365-dfb4-43e2-8b59-5d7059343dcc" providerId="AD" clId="Web-{56193D75-C8F9-E54F-2E8E-6C9AA1B1F092}" dt="2022-12-20T07:31:13.513" v="168" actId="1076"/>
        <pc:sldMkLst>
          <pc:docMk/>
          <pc:sldMk cId="4068588047" sldId="267"/>
        </pc:sldMkLst>
        <pc:spChg chg="mod ord">
          <ac:chgData name="陳時英/Claire Chen" userId="S::shihying0826@ecpat.org.tw::9288c365-dfb4-43e2-8b59-5d7059343dcc" providerId="AD" clId="Web-{56193D75-C8F9-E54F-2E8E-6C9AA1B1F092}" dt="2022-12-20T07:31:13.513" v="168" actId="1076"/>
          <ac:spMkLst>
            <pc:docMk/>
            <pc:sldMk cId="4068588047" sldId="267"/>
            <ac:spMk id="126" creationId="{00000000-0000-0000-0000-000000000000}"/>
          </ac:spMkLst>
        </pc:spChg>
        <pc:spChg chg="add">
          <ac:chgData name="陳時英/Claire Chen" userId="S::shihying0826@ecpat.org.tw::9288c365-dfb4-43e2-8b59-5d7059343dcc" providerId="AD" clId="Web-{56193D75-C8F9-E54F-2E8E-6C9AA1B1F092}" dt="2022-12-20T07:30:42.887" v="159"/>
          <ac:spMkLst>
            <pc:docMk/>
            <pc:sldMk cId="4068588047" sldId="267"/>
            <ac:spMk id="128" creationId="{A440A548-C0D4-4418-940E-EDC2F1D9A599}"/>
          </ac:spMkLst>
        </pc:spChg>
        <pc:spChg chg="add">
          <ac:chgData name="陳時英/Claire Chen" userId="S::shihying0826@ecpat.org.tw::9288c365-dfb4-43e2-8b59-5d7059343dcc" providerId="AD" clId="Web-{56193D75-C8F9-E54F-2E8E-6C9AA1B1F092}" dt="2022-12-20T07:30:42.887" v="159"/>
          <ac:spMkLst>
            <pc:docMk/>
            <pc:sldMk cId="4068588047" sldId="267"/>
            <ac:spMk id="129" creationId="{E708B267-8CD2-4684-A57B-9F1070769203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4068588047" sldId="267"/>
            <ac:spMk id="131" creationId="{2B566528-1B12-4246-9431-5C2D7D081168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4068588047" sldId="267"/>
            <ac:spMk id="133" creationId="{D3F51FEB-38FB-4F6C-9F7B-2F2AFAB65463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4068588047" sldId="267"/>
            <ac:spMk id="135" creationId="{1E547BA6-BAE0-43BB-A7CA-60F69CE252F0}"/>
          </ac:spMkLst>
        </pc:spChg>
        <pc:grpChg chg="add">
          <ac:chgData name="陳時英/Claire Chen" userId="S::shihying0826@ecpat.org.tw::9288c365-dfb4-43e2-8b59-5d7059343dcc" providerId="AD" clId="Web-{56193D75-C8F9-E54F-2E8E-6C9AA1B1F092}" dt="2022-12-20T07:30:42.887" v="159"/>
          <ac:grpSpMkLst>
            <pc:docMk/>
            <pc:sldMk cId="4068588047" sldId="267"/>
            <ac:grpSpMk id="130" creationId="{41E5AB36-9328-47E9-95AD-E38AC1C0E18D}"/>
          </ac:grpSpMkLst>
        </pc:grpChg>
        <pc:grpChg chg="del">
          <ac:chgData name="陳時英/Claire Chen" userId="S::shihying0826@ecpat.org.tw::9288c365-dfb4-43e2-8b59-5d7059343dcc" providerId="AD" clId="Web-{56193D75-C8F9-E54F-2E8E-6C9AA1B1F092}" dt="2022-12-20T07:04:22.429" v="1"/>
          <ac:grpSpMkLst>
            <pc:docMk/>
            <pc:sldMk cId="4068588047" sldId="267"/>
            <ac:grpSpMk id="137" creationId="{15CBE6EC-46EF-45D9-8E16-DCDC5917CA31}"/>
          </ac:grpSpMkLst>
        </pc:grpChg>
        <pc:picChg chg="add mod">
          <ac:chgData name="陳時英/Claire Chen" userId="S::shihying0826@ecpat.org.tw::9288c365-dfb4-43e2-8b59-5d7059343dcc" providerId="AD" clId="Web-{56193D75-C8F9-E54F-2E8E-6C9AA1B1F092}" dt="2022-12-20T07:30:42.887" v="159"/>
          <ac:picMkLst>
            <pc:docMk/>
            <pc:sldMk cId="4068588047" sldId="267"/>
            <ac:picMk id="2" creationId="{557BC5E4-1994-8DE6-7383-C49591CCE9CC}"/>
          </ac:picMkLst>
        </pc:picChg>
        <pc:picChg chg="del">
          <ac:chgData name="陳時英/Claire Chen" userId="S::shihying0826@ecpat.org.tw::9288c365-dfb4-43e2-8b59-5d7059343dcc" providerId="AD" clId="Web-{56193D75-C8F9-E54F-2E8E-6C9AA1B1F092}" dt="2022-12-20T07:09:07.592" v="26"/>
          <ac:picMkLst>
            <pc:docMk/>
            <pc:sldMk cId="4068588047" sldId="267"/>
            <ac:picMk id="125" creationId="{00000000-0000-0000-0000-000000000000}"/>
          </ac:picMkLst>
        </pc:picChg>
      </pc:sldChg>
      <pc:sldChg chg="addSp delSp modSp mod modClrScheme delDesignElem chgLayout">
        <pc:chgData name="陳時英/Claire Chen" userId="S::shihying0826@ecpat.org.tw::9288c365-dfb4-43e2-8b59-5d7059343dcc" providerId="AD" clId="Web-{56193D75-C8F9-E54F-2E8E-6C9AA1B1F092}" dt="2022-12-20T07:30:18.199" v="158" actId="1076"/>
        <pc:sldMkLst>
          <pc:docMk/>
          <pc:sldMk cId="3448692692" sldId="268"/>
        </pc:sldMkLst>
        <pc:spChg chg="mod ord">
          <ac:chgData name="陳時英/Claire Chen" userId="S::shihying0826@ecpat.org.tw::9288c365-dfb4-43e2-8b59-5d7059343dcc" providerId="AD" clId="Web-{56193D75-C8F9-E54F-2E8E-6C9AA1B1F092}" dt="2022-12-20T07:30:17.214" v="157" actId="1076"/>
          <ac:spMkLst>
            <pc:docMk/>
            <pc:sldMk cId="3448692692" sldId="268"/>
            <ac:spMk id="120" creationId="{00000000-0000-0000-0000-000000000000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8:51.259" v="139"/>
          <ac:spMkLst>
            <pc:docMk/>
            <pc:sldMk cId="3448692692" sldId="268"/>
            <ac:spMk id="122" creationId="{B6FACB3C-9069-4791-BC5C-0DB7CD19B853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8:51.259" v="139"/>
          <ac:spMkLst>
            <pc:docMk/>
            <pc:sldMk cId="3448692692" sldId="268"/>
            <ac:spMk id="123" creationId="{71F2038E-D777-4B76-81DD-DD13EE91B9DD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26.148" v="128"/>
          <ac:spMkLst>
            <pc:docMk/>
            <pc:sldMk cId="3448692692" sldId="268"/>
            <ac:spMk id="125" creationId="{5E39A796-BE83-48B1-B33F-35C4A32AAB57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26.148" v="128"/>
          <ac:spMkLst>
            <pc:docMk/>
            <pc:sldMk cId="3448692692" sldId="268"/>
            <ac:spMk id="127" creationId="{72F84B47-E267-4194-8194-831DB7B5547F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29.148" v="130"/>
          <ac:spMkLst>
            <pc:docMk/>
            <pc:sldMk cId="3448692692" sldId="268"/>
            <ac:spMk id="129" creationId="{0007FE00-9498-4706-B255-6437B0252C02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29.148" v="130"/>
          <ac:spMkLst>
            <pc:docMk/>
            <pc:sldMk cId="3448692692" sldId="268"/>
            <ac:spMk id="130" creationId="{2EB492CD-616E-47F8-933B-5E2D952A0593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29.148" v="130"/>
          <ac:spMkLst>
            <pc:docMk/>
            <pc:sldMk cId="3448692692" sldId="268"/>
            <ac:spMk id="131" creationId="{59383CF9-23B5-4335-9B21-1791C4CF1C75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39.976" v="132"/>
          <ac:spMkLst>
            <pc:docMk/>
            <pc:sldMk cId="3448692692" sldId="268"/>
            <ac:spMk id="133" creationId="{C13237C8-E62C-4F0D-A318-BD6FB6C2D138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39.976" v="132"/>
          <ac:spMkLst>
            <pc:docMk/>
            <pc:sldMk cId="3448692692" sldId="268"/>
            <ac:spMk id="134" creationId="{201CC55D-ED54-4C5C-95E6-10947BD1103B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3448692692" sldId="268"/>
            <ac:spMk id="135" creationId="{2B566528-1B12-4246-9431-5C2D7D081168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39.976" v="132"/>
          <ac:spMkLst>
            <pc:docMk/>
            <pc:sldMk cId="3448692692" sldId="268"/>
            <ac:spMk id="140" creationId="{3873B707-463F-40B0-8227-E8CC6C67EB25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39.976" v="132"/>
          <ac:spMkLst>
            <pc:docMk/>
            <pc:sldMk cId="3448692692" sldId="268"/>
            <ac:spMk id="141" creationId="{19C9EAEA-39D0-4B0E-A0EB-51E7B26740B1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9:22.026" v="143"/>
          <ac:spMkLst>
            <pc:docMk/>
            <pc:sldMk cId="3448692692" sldId="268"/>
            <ac:spMk id="142" creationId="{EDDBB197-D710-4A4F-A9CA-FD2177498BE8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59.821" v="135"/>
          <ac:spMkLst>
            <pc:docMk/>
            <pc:sldMk cId="3448692692" sldId="268"/>
            <ac:spMk id="143" creationId="{5E39A796-BE83-48B1-B33F-35C4A32AAB57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7:59.821" v="135"/>
          <ac:spMkLst>
            <pc:docMk/>
            <pc:sldMk cId="3448692692" sldId="268"/>
            <ac:spMk id="144" creationId="{72F84B47-E267-4194-8194-831DB7B5547F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9:22.026" v="143"/>
          <ac:spMkLst>
            <pc:docMk/>
            <pc:sldMk cId="3448692692" sldId="268"/>
            <ac:spMk id="145" creationId="{975D1CFA-2CDB-4B64-BD9F-85744E8DA12F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9:22.010" v="142"/>
          <ac:spMkLst>
            <pc:docMk/>
            <pc:sldMk cId="3448692692" sldId="268"/>
            <ac:spMk id="154" creationId="{B6C29DB0-17E9-42FF-986E-0B7F493F4D24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9:22.010" v="142"/>
          <ac:spMkLst>
            <pc:docMk/>
            <pc:sldMk cId="3448692692" sldId="268"/>
            <ac:spMk id="156" creationId="{115AD956-A5B6-4760-B8B2-11E2DF6B0212}"/>
          </ac:spMkLst>
        </pc:spChg>
        <pc:spChg chg="add">
          <ac:chgData name="陳時英/Claire Chen" userId="S::shihying0826@ecpat.org.tw::9288c365-dfb4-43e2-8b59-5d7059343dcc" providerId="AD" clId="Web-{56193D75-C8F9-E54F-2E8E-6C9AA1B1F092}" dt="2022-12-20T07:29:22.026" v="143"/>
          <ac:spMkLst>
            <pc:docMk/>
            <pc:sldMk cId="3448692692" sldId="268"/>
            <ac:spMk id="163" creationId="{1E020063-2385-44AC-BD67-258E1F0B9FCE}"/>
          </ac:spMkLst>
        </pc:spChg>
        <pc:spChg chg="add">
          <ac:chgData name="陳時英/Claire Chen" userId="S::shihying0826@ecpat.org.tw::9288c365-dfb4-43e2-8b59-5d7059343dcc" providerId="AD" clId="Web-{56193D75-C8F9-E54F-2E8E-6C9AA1B1F092}" dt="2022-12-20T07:29:22.026" v="143"/>
          <ac:spMkLst>
            <pc:docMk/>
            <pc:sldMk cId="3448692692" sldId="268"/>
            <ac:spMk id="169" creationId="{7E014A0B-5338-4077-AFE9-A90D04D4492B}"/>
          </ac:spMkLst>
        </pc:spChg>
        <pc:grpChg chg="add del">
          <ac:chgData name="陳時英/Claire Chen" userId="S::shihying0826@ecpat.org.tw::9288c365-dfb4-43e2-8b59-5d7059343dcc" providerId="AD" clId="Web-{56193D75-C8F9-E54F-2E8E-6C9AA1B1F092}" dt="2022-12-20T07:28:51.259" v="139"/>
          <ac:grpSpMkLst>
            <pc:docMk/>
            <pc:sldMk cId="3448692692" sldId="268"/>
            <ac:grpSpMk id="124" creationId="{DD354807-230F-4402-B1B9-F733A8F1F190}"/>
          </ac:grpSpMkLst>
        </pc:grpChg>
        <pc:grpChg chg="del">
          <ac:chgData name="陳時英/Claire Chen" userId="S::shihying0826@ecpat.org.tw::9288c365-dfb4-43e2-8b59-5d7059343dcc" providerId="AD" clId="Web-{56193D75-C8F9-E54F-2E8E-6C9AA1B1F092}" dt="2022-12-20T07:04:22.429" v="1"/>
          <ac:grpSpMkLst>
            <pc:docMk/>
            <pc:sldMk cId="3448692692" sldId="268"/>
            <ac:grpSpMk id="136" creationId="{287F69AB-2350-44E3-9076-00265B93F313}"/>
          </ac:grpSpMkLst>
        </pc:grpChg>
        <pc:grpChg chg="del">
          <ac:chgData name="陳時英/Claire Chen" userId="S::shihying0826@ecpat.org.tw::9288c365-dfb4-43e2-8b59-5d7059343dcc" providerId="AD" clId="Web-{56193D75-C8F9-E54F-2E8E-6C9AA1B1F092}" dt="2022-12-20T07:04:22.429" v="1"/>
          <ac:grpSpMkLst>
            <pc:docMk/>
            <pc:sldMk cId="3448692692" sldId="268"/>
            <ac:grpSpMk id="137" creationId="{3EA7D759-6BEF-4CBD-A325-BCFA77832B3F}"/>
          </ac:grpSpMkLst>
        </pc:grpChg>
        <pc:grpChg chg="add del">
          <ac:chgData name="陳時英/Claire Chen" userId="S::shihying0826@ecpat.org.tw::9288c365-dfb4-43e2-8b59-5d7059343dcc" providerId="AD" clId="Web-{56193D75-C8F9-E54F-2E8E-6C9AA1B1F092}" dt="2022-12-20T07:27:39.976" v="132"/>
          <ac:grpSpMkLst>
            <pc:docMk/>
            <pc:sldMk cId="3448692692" sldId="268"/>
            <ac:grpSpMk id="138" creationId="{1DE889C7-FAD6-4397-98E2-05D503484459}"/>
          </ac:grpSpMkLst>
        </pc:grpChg>
        <pc:grpChg chg="add del">
          <ac:chgData name="陳時英/Claire Chen" userId="S::shihying0826@ecpat.org.tw::9288c365-dfb4-43e2-8b59-5d7059343dcc" providerId="AD" clId="Web-{56193D75-C8F9-E54F-2E8E-6C9AA1B1F092}" dt="2022-12-20T07:29:22.026" v="143"/>
          <ac:grpSpMkLst>
            <pc:docMk/>
            <pc:sldMk cId="3448692692" sldId="268"/>
            <ac:grpSpMk id="146" creationId="{25EE5136-01F1-466C-962D-BA9B4C6757AA}"/>
          </ac:grpSpMkLst>
        </pc:grpChg>
        <pc:grpChg chg="add">
          <ac:chgData name="陳時英/Claire Chen" userId="S::shihying0826@ecpat.org.tw::9288c365-dfb4-43e2-8b59-5d7059343dcc" providerId="AD" clId="Web-{56193D75-C8F9-E54F-2E8E-6C9AA1B1F092}" dt="2022-12-20T07:29:22.026" v="143"/>
          <ac:grpSpMkLst>
            <pc:docMk/>
            <pc:sldMk cId="3448692692" sldId="268"/>
            <ac:grpSpMk id="158" creationId="{78127680-150F-4A90-9950-F66392578116}"/>
          </ac:grpSpMkLst>
        </pc:grpChg>
        <pc:grpChg chg="add">
          <ac:chgData name="陳時英/Claire Chen" userId="S::shihying0826@ecpat.org.tw::9288c365-dfb4-43e2-8b59-5d7059343dcc" providerId="AD" clId="Web-{56193D75-C8F9-E54F-2E8E-6C9AA1B1F092}" dt="2022-12-20T07:29:22.026" v="143"/>
          <ac:grpSpMkLst>
            <pc:docMk/>
            <pc:sldMk cId="3448692692" sldId="268"/>
            <ac:grpSpMk id="164" creationId="{466920E5-8640-4C24-A775-8647637094A7}"/>
          </ac:grpSpMkLst>
        </pc:grpChg>
        <pc:picChg chg="mod ord">
          <ac:chgData name="陳時英/Claire Chen" userId="S::shihying0826@ecpat.org.tw::9288c365-dfb4-43e2-8b59-5d7059343dcc" providerId="AD" clId="Web-{56193D75-C8F9-E54F-2E8E-6C9AA1B1F092}" dt="2022-12-20T07:30:18.199" v="158" actId="1076"/>
          <ac:picMkLst>
            <pc:docMk/>
            <pc:sldMk cId="3448692692" sldId="268"/>
            <ac:picMk id="119" creationId="{00000000-0000-0000-0000-000000000000}"/>
          </ac:picMkLst>
        </pc:picChg>
      </pc:sldChg>
      <pc:sldChg chg="addSp delSp modSp del mod modClrScheme delDesignElem chgLayout">
        <pc:chgData name="陳時英/Claire Chen" userId="S::shihying0826@ecpat.org.tw::9288c365-dfb4-43e2-8b59-5d7059343dcc" providerId="AD" clId="Web-{56193D75-C8F9-E54F-2E8E-6C9AA1B1F092}" dt="2022-12-20T07:27:49.492" v="134"/>
        <pc:sldMkLst>
          <pc:docMk/>
          <pc:sldMk cId="1175720571" sldId="269"/>
        </pc:sldMkLst>
        <pc:spChg chg="add del mod">
          <ac:chgData name="陳時英/Claire Chen" userId="S::shihying0826@ecpat.org.tw::9288c365-dfb4-43e2-8b59-5d7059343dcc" providerId="AD" clId="Web-{56193D75-C8F9-E54F-2E8E-6C9AA1B1F092}" dt="2022-12-20T07:23:45.237" v="85"/>
          <ac:spMkLst>
            <pc:docMk/>
            <pc:sldMk cId="1175720571" sldId="269"/>
            <ac:spMk id="4" creationId="{FD150FB5-0B28-EEE3-FBC3-C0CFC525ED49}"/>
          </ac:spMkLst>
        </pc:spChg>
        <pc:spChg chg="mod ord">
          <ac:chgData name="陳時英/Claire Chen" userId="S::shihying0826@ecpat.org.tw::9288c365-dfb4-43e2-8b59-5d7059343dcc" providerId="AD" clId="Web-{56193D75-C8F9-E54F-2E8E-6C9AA1B1F092}" dt="2022-12-20T07:22:34.719" v="73" actId="14100"/>
          <ac:spMkLst>
            <pc:docMk/>
            <pc:sldMk cId="1175720571" sldId="269"/>
            <ac:spMk id="113" creationId="{00000000-0000-0000-0000-000000000000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04:22.429" v="1"/>
          <ac:spMkLst>
            <pc:docMk/>
            <pc:sldMk cId="1175720571" sldId="269"/>
            <ac:spMk id="147" creationId="{2B566528-1B12-4246-9431-5C2D7D081168}"/>
          </ac:spMkLst>
        </pc:spChg>
        <pc:grpChg chg="del">
          <ac:chgData name="陳時英/Claire Chen" userId="S::shihying0826@ecpat.org.tw::9288c365-dfb4-43e2-8b59-5d7059343dcc" providerId="AD" clId="Web-{56193D75-C8F9-E54F-2E8E-6C9AA1B1F092}" dt="2022-12-20T07:04:22.429" v="1"/>
          <ac:grpSpMkLst>
            <pc:docMk/>
            <pc:sldMk cId="1175720571" sldId="269"/>
            <ac:grpSpMk id="148" creationId="{C34A4475-365F-4381-A542-4698D63774B8}"/>
          </ac:grpSpMkLst>
        </pc:grpChg>
        <pc:grpChg chg="del">
          <ac:chgData name="陳時英/Claire Chen" userId="S::shihying0826@ecpat.org.tw::9288c365-dfb4-43e2-8b59-5d7059343dcc" providerId="AD" clId="Web-{56193D75-C8F9-E54F-2E8E-6C9AA1B1F092}" dt="2022-12-20T07:04:22.429" v="1"/>
          <ac:grpSpMkLst>
            <pc:docMk/>
            <pc:sldMk cId="1175720571" sldId="269"/>
            <ac:grpSpMk id="150" creationId="{DC8D6E3B-FFED-480F-941D-FE376375B8B7}"/>
          </ac:grpSpMkLst>
        </pc:grpChg>
        <pc:picChg chg="add del mod">
          <ac:chgData name="陳時英/Claire Chen" userId="S::shihying0826@ecpat.org.tw::9288c365-dfb4-43e2-8b59-5d7059343dcc" providerId="AD" clId="Web-{56193D75-C8F9-E54F-2E8E-6C9AA1B1F092}" dt="2022-12-20T07:18:33.776" v="40"/>
          <ac:picMkLst>
            <pc:docMk/>
            <pc:sldMk cId="1175720571" sldId="269"/>
            <ac:picMk id="2" creationId="{E5FE7B07-7656-1156-C5ED-E42B64665AF9}"/>
          </ac:picMkLst>
        </pc:picChg>
        <pc:picChg chg="add del mod">
          <ac:chgData name="陳時英/Claire Chen" userId="S::shihying0826@ecpat.org.tw::9288c365-dfb4-43e2-8b59-5d7059343dcc" providerId="AD" clId="Web-{56193D75-C8F9-E54F-2E8E-6C9AA1B1F092}" dt="2022-12-20T07:22:12.094" v="69"/>
          <ac:picMkLst>
            <pc:docMk/>
            <pc:sldMk cId="1175720571" sldId="269"/>
            <ac:picMk id="3" creationId="{C403015C-5A37-68F3-0C81-4924FAB6B3B7}"/>
          </ac:picMkLst>
        </pc:picChg>
        <pc:picChg chg="add del mod">
          <ac:chgData name="陳時英/Claire Chen" userId="S::shihying0826@ecpat.org.tw::9288c365-dfb4-43e2-8b59-5d7059343dcc" providerId="AD" clId="Web-{56193D75-C8F9-E54F-2E8E-6C9AA1B1F092}" dt="2022-12-20T07:22:43.063" v="74"/>
          <ac:picMkLst>
            <pc:docMk/>
            <pc:sldMk cId="1175720571" sldId="269"/>
            <ac:picMk id="5" creationId="{3B27BA57-2B8B-D17E-DDA1-9530F286CE5C}"/>
          </ac:picMkLst>
        </pc:picChg>
        <pc:picChg chg="add mod">
          <ac:chgData name="陳時英/Claire Chen" userId="S::shihying0826@ecpat.org.tw::9288c365-dfb4-43e2-8b59-5d7059343dcc" providerId="AD" clId="Web-{56193D75-C8F9-E54F-2E8E-6C9AA1B1F092}" dt="2022-12-20T07:23:03.080" v="76" actId="1076"/>
          <ac:picMkLst>
            <pc:docMk/>
            <pc:sldMk cId="1175720571" sldId="269"/>
            <ac:picMk id="6" creationId="{77A94AFD-F3E3-6257-0C3C-48DAEE6CCC58}"/>
          </ac:picMkLst>
        </pc:picChg>
        <pc:picChg chg="del">
          <ac:chgData name="陳時英/Claire Chen" userId="S::shihying0826@ecpat.org.tw::9288c365-dfb4-43e2-8b59-5d7059343dcc" providerId="AD" clId="Web-{56193D75-C8F9-E54F-2E8E-6C9AA1B1F092}" dt="2022-12-20T07:06:32.447" v="20"/>
          <ac:picMkLst>
            <pc:docMk/>
            <pc:sldMk cId="1175720571" sldId="269"/>
            <ac:picMk id="114" creationId="{00000000-0000-0000-0000-000000000000}"/>
          </ac:picMkLst>
        </pc:picChg>
      </pc:sldChg>
      <pc:sldChg chg="addSp delSp modSp new mod setBg modClrScheme chgLayout">
        <pc:chgData name="陳時英/Claire Chen" userId="S::shihying0826@ecpat.org.tw::9288c365-dfb4-43e2-8b59-5d7059343dcc" providerId="AD" clId="Web-{56193D75-C8F9-E54F-2E8E-6C9AA1B1F092}" dt="2022-12-20T07:28:04.915" v="136"/>
        <pc:sldMkLst>
          <pc:docMk/>
          <pc:sldMk cId="1476826045" sldId="270"/>
        </pc:sldMkLst>
        <pc:spChg chg="del">
          <ac:chgData name="陳時英/Claire Chen" userId="S::shihying0826@ecpat.org.tw::9288c365-dfb4-43e2-8b59-5d7059343dcc" providerId="AD" clId="Web-{56193D75-C8F9-E54F-2E8E-6C9AA1B1F092}" dt="2022-12-20T07:23:36.283" v="80"/>
          <ac:spMkLst>
            <pc:docMk/>
            <pc:sldMk cId="1476826045" sldId="270"/>
            <ac:spMk id="2" creationId="{A21BC159-8A98-B7A9-7076-0681A7FEAE0E}"/>
          </ac:spMkLst>
        </pc:spChg>
        <pc:spChg chg="del">
          <ac:chgData name="陳時英/Claire Chen" userId="S::shihying0826@ecpat.org.tw::9288c365-dfb4-43e2-8b59-5d7059343dcc" providerId="AD" clId="Web-{56193D75-C8F9-E54F-2E8E-6C9AA1B1F092}" dt="2022-12-20T07:23:34.940" v="79"/>
          <ac:spMkLst>
            <pc:docMk/>
            <pc:sldMk cId="1476826045" sldId="270"/>
            <ac:spMk id="3" creationId="{E60C9183-B497-97C3-D261-63590D3D794F}"/>
          </ac:spMkLst>
        </pc:spChg>
        <pc:spChg chg="add mod">
          <ac:chgData name="陳時英/Claire Chen" userId="S::shihying0826@ecpat.org.tw::9288c365-dfb4-43e2-8b59-5d7059343dcc" providerId="AD" clId="Web-{56193D75-C8F9-E54F-2E8E-6C9AA1B1F092}" dt="2022-12-20T07:25:25.114" v="108" actId="20577"/>
          <ac:spMkLst>
            <pc:docMk/>
            <pc:sldMk cId="1476826045" sldId="270"/>
            <ac:spMk id="5" creationId="{EA8ABB35-95AE-162F-80EF-E913D4C9AC7A}"/>
          </ac:spMkLst>
        </pc:spChg>
        <pc:spChg chg="add del mod">
          <ac:chgData name="陳時英/Claire Chen" userId="S::shihying0826@ecpat.org.tw::9288c365-dfb4-43e2-8b59-5d7059343dcc" providerId="AD" clId="Web-{56193D75-C8F9-E54F-2E8E-6C9AA1B1F092}" dt="2022-12-20T07:23:54.471" v="88"/>
          <ac:spMkLst>
            <pc:docMk/>
            <pc:sldMk cId="1476826045" sldId="270"/>
            <ac:spMk id="6" creationId="{E4A84D93-B7AC-D797-0DFA-64DC61BE18D2}"/>
          </ac:spMkLst>
        </pc:spChg>
        <pc:spChg chg="add del mod">
          <ac:chgData name="陳時英/Claire Chen" userId="S::shihying0826@ecpat.org.tw::9288c365-dfb4-43e2-8b59-5d7059343dcc" providerId="AD" clId="Web-{56193D75-C8F9-E54F-2E8E-6C9AA1B1F092}" dt="2022-12-20T07:25:59.334" v="112"/>
          <ac:spMkLst>
            <pc:docMk/>
            <pc:sldMk cId="1476826045" sldId="270"/>
            <ac:spMk id="7" creationId="{CD569760-7995-75A0-A336-E0D98379868B}"/>
          </ac:spMkLst>
        </pc:spChg>
        <pc:spChg chg="add mod">
          <ac:chgData name="陳時英/Claire Chen" userId="S::shihying0826@ecpat.org.tw::9288c365-dfb4-43e2-8b59-5d7059343dcc" providerId="AD" clId="Web-{56193D75-C8F9-E54F-2E8E-6C9AA1B1F092}" dt="2022-12-20T07:26:47.382" v="126" actId="1076"/>
          <ac:spMkLst>
            <pc:docMk/>
            <pc:sldMk cId="1476826045" sldId="270"/>
            <ac:spMk id="8" creationId="{FA9CA044-9993-668B-6B89-72A7DDB1E041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4:28.347" v="92"/>
          <ac:spMkLst>
            <pc:docMk/>
            <pc:sldMk cId="1476826045" sldId="270"/>
            <ac:spMk id="10" creationId="{8E20FA99-AAAC-4AF3-9FAE-707420324F1C}"/>
          </ac:spMkLst>
        </pc:spChg>
        <pc:spChg chg="add del">
          <ac:chgData name="陳時英/Claire Chen" userId="S::shihying0826@ecpat.org.tw::9288c365-dfb4-43e2-8b59-5d7059343dcc" providerId="AD" clId="Web-{56193D75-C8F9-E54F-2E8E-6C9AA1B1F092}" dt="2022-12-20T07:24:28.347" v="92"/>
          <ac:spMkLst>
            <pc:docMk/>
            <pc:sldMk cId="1476826045" sldId="270"/>
            <ac:spMk id="12" creationId="{9573BE85-6043-4C3A-A7DD-483A0A5FB740}"/>
          </ac:spMkLst>
        </pc:spChg>
        <pc:picChg chg="add mod">
          <ac:chgData name="陳時英/Claire Chen" userId="S::shihying0826@ecpat.org.tw::9288c365-dfb4-43e2-8b59-5d7059343dcc" providerId="AD" clId="Web-{56193D75-C8F9-E54F-2E8E-6C9AA1B1F092}" dt="2022-12-20T07:24:34.113" v="94" actId="1076"/>
          <ac:picMkLst>
            <pc:docMk/>
            <pc:sldMk cId="1476826045" sldId="270"/>
            <ac:picMk id="4" creationId="{A48DB107-551C-FA45-8337-C1D1A8ABCE4F}"/>
          </ac:picMkLst>
        </pc:picChg>
      </pc:sldChg>
      <pc:sldMasterChg chg="del delSldLayout">
        <pc:chgData name="陳時英/Claire Chen" userId="S::shihying0826@ecpat.org.tw::9288c365-dfb4-43e2-8b59-5d7059343dcc" providerId="AD" clId="Web-{56193D75-C8F9-E54F-2E8E-6C9AA1B1F092}" dt="2022-12-20T07:04:22.429" v="1"/>
        <pc:sldMasterMkLst>
          <pc:docMk/>
          <pc:sldMasterMk cId="3911447476" sldId="2147483754"/>
        </pc:sldMasterMkLst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3836877357" sldId="2147483755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1787677102" sldId="2147483756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4068867116" sldId="2147483757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2219051296" sldId="2147483758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3079641759" sldId="2147483759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3770432895" sldId="2147483760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4284507151" sldId="2147483761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777843369" sldId="2147483762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2969208558" sldId="2147483763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880649952" sldId="2147483764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358703765" sldId="2147483765"/>
          </pc:sldLayoutMkLst>
        </pc:sldLayoutChg>
        <pc:sldLayoutChg chg="del">
          <pc:chgData name="陳時英/Claire Chen" userId="S::shihying0826@ecpat.org.tw::9288c365-dfb4-43e2-8b59-5d7059343dcc" providerId="AD" clId="Web-{56193D75-C8F9-E54F-2E8E-6C9AA1B1F092}" dt="2022-12-20T07:04:22.429" v="1"/>
          <pc:sldLayoutMkLst>
            <pc:docMk/>
            <pc:sldMasterMk cId="3911447476" sldId="2147483754"/>
            <pc:sldLayoutMk cId="3384154367" sldId="2147483766"/>
          </pc:sldLayoutMkLst>
        </pc:sldLayoutChg>
      </pc:sldMasterChg>
      <pc:sldMasterChg chg="add del addSldLayout delSldLayout modSldLayout">
        <pc:chgData name="陳時英/Claire Chen" userId="S::shihying0826@ecpat.org.tw::9288c365-dfb4-43e2-8b59-5d7059343dcc" providerId="AD" clId="Web-{56193D75-C8F9-E54F-2E8E-6C9AA1B1F092}" dt="2022-12-20T07:04:36.648" v="2"/>
        <pc:sldMasterMkLst>
          <pc:docMk/>
          <pc:sldMasterMk cId="2751656413" sldId="2147483767"/>
        </pc:sldMasterMkLst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2562762394" sldId="2147483768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1771729169" sldId="2147483769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3297387061" sldId="2147483770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158983885" sldId="2147483771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3013500189" sldId="2147483772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3137852058" sldId="2147483773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3674793302" sldId="2147483774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1500637198" sldId="2147483775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438961589" sldId="2147483776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2515422761" sldId="2147483777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952414710" sldId="2147483778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04:36.648" v="2"/>
          <pc:sldLayoutMkLst>
            <pc:docMk/>
            <pc:sldMasterMk cId="2751656413" sldId="2147483767"/>
            <pc:sldLayoutMk cId="3410513781" sldId="2147483779"/>
          </pc:sldLayoutMkLst>
        </pc:sldLayoutChg>
      </pc:sldMasterChg>
      <pc:sldMasterChg chg="add del addSldLayout delSldLayout modSldLayout">
        <pc:chgData name="陳時英/Claire Chen" userId="S::shihying0826@ecpat.org.tw::9288c365-dfb4-43e2-8b59-5d7059343dcc" providerId="AD" clId="Web-{56193D75-C8F9-E54F-2E8E-6C9AA1B1F092}" dt="2022-12-20T07:27:59.821" v="135"/>
        <pc:sldMasterMkLst>
          <pc:docMk/>
          <pc:sldMasterMk cId="3373156687" sldId="2147483780"/>
        </pc:sldMasterMkLst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314819463" sldId="2147483781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1342331684" sldId="2147483782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2074815874" sldId="2147483783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1480527454" sldId="2147483784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3394271096" sldId="2147483785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3538447453" sldId="2147483786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2366960942" sldId="2147483787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1656715059" sldId="2147483788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2063158845" sldId="2147483789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3738718316" sldId="2147483790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3222469889" sldId="2147483791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7:59.821" v="135"/>
          <pc:sldLayoutMkLst>
            <pc:docMk/>
            <pc:sldMasterMk cId="3373156687" sldId="2147483780"/>
            <pc:sldLayoutMk cId="2848823537" sldId="2147483792"/>
          </pc:sldLayoutMkLst>
        </pc:sldLayoutChg>
      </pc:sldMasterChg>
      <pc:sldMasterChg chg="add del addSldLayout delSldLayout modSldLayout">
        <pc:chgData name="陳時英/Claire Chen" userId="S::shihying0826@ecpat.org.tw::9288c365-dfb4-43e2-8b59-5d7059343dcc" providerId="AD" clId="Web-{56193D75-C8F9-E54F-2E8E-6C9AA1B1F092}" dt="2022-12-20T07:28:04.915" v="136"/>
        <pc:sldMasterMkLst>
          <pc:docMk/>
          <pc:sldMasterMk cId="2693952353" sldId="2147483793"/>
        </pc:sldMasterMkLst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2070485141" sldId="2147483794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2815659660" sldId="2147483795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1979626174" sldId="2147483796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1264577537" sldId="2147483797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2415632694" sldId="2147483798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622257989" sldId="2147483799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2582644691" sldId="2147483800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1915654028" sldId="2147483801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1130424770" sldId="2147483802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4204559507" sldId="2147483803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3427355084" sldId="2147483804"/>
          </pc:sldLayoutMkLst>
        </pc:sldLayoutChg>
        <pc:sldLayoutChg chg="add del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2693952353" sldId="2147483793"/>
            <pc:sldLayoutMk cId="3862548641" sldId="2147483805"/>
          </pc:sldLayoutMkLst>
        </pc:sldLayoutChg>
      </pc:sldMasterChg>
      <pc:sldMasterChg chg="add addSldLayout modSldLayout">
        <pc:chgData name="陳時英/Claire Chen" userId="S::shihying0826@ecpat.org.tw::9288c365-dfb4-43e2-8b59-5d7059343dcc" providerId="AD" clId="Web-{56193D75-C8F9-E54F-2E8E-6C9AA1B1F092}" dt="2022-12-20T07:28:04.915" v="136"/>
        <pc:sldMasterMkLst>
          <pc:docMk/>
          <pc:sldMasterMk cId="1602790145" sldId="2147483806"/>
        </pc:sldMasterMkLst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828105907" sldId="2147483807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1916042490" sldId="2147483808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1945178974" sldId="2147483809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856787178" sldId="2147483810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2506315003" sldId="2147483811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105273819" sldId="2147483812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1818510864" sldId="2147483813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88453617" sldId="2147483814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2728260563" sldId="2147483815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1203901369" sldId="2147483816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1719239939" sldId="2147483817"/>
          </pc:sldLayoutMkLst>
        </pc:sldLayoutChg>
        <pc:sldLayoutChg chg="add mod replId">
          <pc:chgData name="陳時英/Claire Chen" userId="S::shihying0826@ecpat.org.tw::9288c365-dfb4-43e2-8b59-5d7059343dcc" providerId="AD" clId="Web-{56193D75-C8F9-E54F-2E8E-6C9AA1B1F092}" dt="2022-12-20T07:28:04.915" v="136"/>
          <pc:sldLayoutMkLst>
            <pc:docMk/>
            <pc:sldMasterMk cId="1602790145" sldId="2147483806"/>
            <pc:sldLayoutMk cId="3404270705" sldId="2147483818"/>
          </pc:sldLayoutMkLst>
        </pc:sldLayoutChg>
      </pc:sldMasterChg>
    </pc:docChg>
  </pc:docChgLst>
  <pc:docChgLst>
    <pc:chgData name="陳時英/Claire Chen" userId="S::shihying0826@ecpat.org.tw::9288c365-dfb4-43e2-8b59-5d7059343dcc" providerId="AD" clId="Web-{4A6FD15E-668F-C0B3-381B-A1C861CDA05F}"/>
    <pc:docChg chg="modSld">
      <pc:chgData name="陳時英/Claire Chen" userId="S::shihying0826@ecpat.org.tw::9288c365-dfb4-43e2-8b59-5d7059343dcc" providerId="AD" clId="Web-{4A6FD15E-668F-C0B3-381B-A1C861CDA05F}" dt="2022-12-21T06:41:10.539" v="169" actId="20577"/>
      <pc:docMkLst>
        <pc:docMk/>
      </pc:docMkLst>
      <pc:sldChg chg="addSp delSp modSp">
        <pc:chgData name="陳時英/Claire Chen" userId="S::shihying0826@ecpat.org.tw::9288c365-dfb4-43e2-8b59-5d7059343dcc" providerId="AD" clId="Web-{4A6FD15E-668F-C0B3-381B-A1C861CDA05F}" dt="2022-12-21T06:40:04.694" v="167" actId="14100"/>
        <pc:sldMkLst>
          <pc:docMk/>
          <pc:sldMk cId="0" sldId="257"/>
        </pc:sldMkLst>
        <pc:spChg chg="add mod">
          <ac:chgData name="陳時英/Claire Chen" userId="S::shihying0826@ecpat.org.tw::9288c365-dfb4-43e2-8b59-5d7059343dcc" providerId="AD" clId="Web-{4A6FD15E-668F-C0B3-381B-A1C861CDA05F}" dt="2022-12-21T06:40:04.694" v="167" actId="14100"/>
          <ac:spMkLst>
            <pc:docMk/>
            <pc:sldMk cId="0" sldId="257"/>
            <ac:spMk id="4" creationId="{2B1374B7-EFE5-E11B-A069-AE32ECC8DE4F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9:06.849" v="148"/>
          <ac:spMkLst>
            <pc:docMk/>
            <pc:sldMk cId="0" sldId="257"/>
            <ac:spMk id="6" creationId="{931DE728-8710-4D0D-ABEA-46145891733A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9:06.849" v="148"/>
          <ac:spMkLst>
            <pc:docMk/>
            <pc:sldMk cId="0" sldId="257"/>
            <ac:spMk id="8" creationId="{5AAE9118-0436-4488-AC4A-C14DF6A7B6B1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9:06.849" v="148"/>
          <ac:spMkLst>
            <pc:docMk/>
            <pc:sldMk cId="0" sldId="257"/>
            <ac:spMk id="13" creationId="{07A0C51E-5464-4470-855E-CA530A59BF98}"/>
          </ac:spMkLst>
        </pc:spChg>
        <pc:picChg chg="del mod">
          <ac:chgData name="陳時英/Claire Chen" userId="S::shihying0826@ecpat.org.tw::9288c365-dfb4-43e2-8b59-5d7059343dcc" providerId="AD" clId="Web-{4A6FD15E-668F-C0B3-381B-A1C861CDA05F}" dt="2022-12-21T06:28:03.882" v="19"/>
          <ac:picMkLst>
            <pc:docMk/>
            <pc:sldMk cId="0" sldId="257"/>
            <ac:picMk id="2" creationId="{097BB254-BC2B-5E63-CF1E-75C5E6330F46}"/>
          </ac:picMkLst>
        </pc:picChg>
        <pc:picChg chg="add mod">
          <ac:chgData name="陳時英/Claire Chen" userId="S::shihying0826@ecpat.org.tw::9288c365-dfb4-43e2-8b59-5d7059343dcc" providerId="AD" clId="Web-{4A6FD15E-668F-C0B3-381B-A1C861CDA05F}" dt="2022-12-21T06:39:06.849" v="148"/>
          <ac:picMkLst>
            <pc:docMk/>
            <pc:sldMk cId="0" sldId="257"/>
            <ac:picMk id="3" creationId="{AC1C8300-B1D4-67D5-8C30-8ABF0CA3A811}"/>
          </ac:picMkLst>
        </pc:picChg>
      </pc:sldChg>
      <pc:sldChg chg="modSp">
        <pc:chgData name="陳時英/Claire Chen" userId="S::shihying0826@ecpat.org.tw::9288c365-dfb4-43e2-8b59-5d7059343dcc" providerId="AD" clId="Web-{4A6FD15E-668F-C0B3-381B-A1C861CDA05F}" dt="2022-12-21T06:03:11.337" v="11" actId="20577"/>
        <pc:sldMkLst>
          <pc:docMk/>
          <pc:sldMk cId="0" sldId="261"/>
        </pc:sldMkLst>
        <pc:spChg chg="mod">
          <ac:chgData name="陳時英/Claire Chen" userId="S::shihying0826@ecpat.org.tw::9288c365-dfb4-43e2-8b59-5d7059343dcc" providerId="AD" clId="Web-{4A6FD15E-668F-C0B3-381B-A1C861CDA05F}" dt="2022-12-21T06:03:11.337" v="11" actId="20577"/>
          <ac:spMkLst>
            <pc:docMk/>
            <pc:sldMk cId="0" sldId="261"/>
            <ac:spMk id="2" creationId="{CA0DA27E-51EC-DBFE-1246-B3502820DF68}"/>
          </ac:spMkLst>
        </pc:spChg>
      </pc:sldChg>
      <pc:sldChg chg="modSp">
        <pc:chgData name="陳時英/Claire Chen" userId="S::shihying0826@ecpat.org.tw::9288c365-dfb4-43e2-8b59-5d7059343dcc" providerId="AD" clId="Web-{4A6FD15E-668F-C0B3-381B-A1C861CDA05F}" dt="2022-12-21T06:02:17.414" v="5" actId="14100"/>
        <pc:sldMkLst>
          <pc:docMk/>
          <pc:sldMk cId="0" sldId="262"/>
        </pc:sldMkLst>
        <pc:spChg chg="mod">
          <ac:chgData name="陳時英/Claire Chen" userId="S::shihying0826@ecpat.org.tw::9288c365-dfb4-43e2-8b59-5d7059343dcc" providerId="AD" clId="Web-{4A6FD15E-668F-C0B3-381B-A1C861CDA05F}" dt="2022-12-21T06:02:17.414" v="5" actId="14100"/>
          <ac:spMkLst>
            <pc:docMk/>
            <pc:sldMk cId="0" sldId="262"/>
            <ac:spMk id="91" creationId="{00000000-0000-0000-0000-000000000000}"/>
          </ac:spMkLst>
        </pc:spChg>
      </pc:sldChg>
      <pc:sldChg chg="addSp modSp">
        <pc:chgData name="陳時英/Claire Chen" userId="S::shihying0826@ecpat.org.tw::9288c365-dfb4-43e2-8b59-5d7059343dcc" providerId="AD" clId="Web-{4A6FD15E-668F-C0B3-381B-A1C861CDA05F}" dt="2022-12-21T06:41:10.539" v="169" actId="20577"/>
        <pc:sldMkLst>
          <pc:docMk/>
          <pc:sldMk cId="0" sldId="264"/>
        </pc:sldMkLst>
        <pc:spChg chg="add">
          <ac:chgData name="陳時英/Claire Chen" userId="S::shihying0826@ecpat.org.tw::9288c365-dfb4-43e2-8b59-5d7059343dcc" providerId="AD" clId="Web-{4A6FD15E-668F-C0B3-381B-A1C861CDA05F}" dt="2022-12-21T06:04:12.041" v="12"/>
          <ac:spMkLst>
            <pc:docMk/>
            <pc:sldMk cId="0" sldId="264"/>
            <ac:spMk id="3" creationId="{800C1C88-81E5-A98C-1813-5C56FBC521E8}"/>
          </ac:spMkLst>
        </pc:spChg>
        <pc:spChg chg="mod">
          <ac:chgData name="陳時英/Claire Chen" userId="S::shihying0826@ecpat.org.tw::9288c365-dfb4-43e2-8b59-5d7059343dcc" providerId="AD" clId="Web-{4A6FD15E-668F-C0B3-381B-A1C861CDA05F}" dt="2022-12-21T06:41:10.539" v="169" actId="20577"/>
          <ac:spMkLst>
            <pc:docMk/>
            <pc:sldMk cId="0" sldId="264"/>
            <ac:spMk id="104" creationId="{00000000-0000-0000-0000-000000000000}"/>
          </ac:spMkLst>
        </pc:spChg>
        <pc:picChg chg="add">
          <ac:chgData name="陳時英/Claire Chen" userId="S::shihying0826@ecpat.org.tw::9288c365-dfb4-43e2-8b59-5d7059343dcc" providerId="AD" clId="Web-{4A6FD15E-668F-C0B3-381B-A1C861CDA05F}" dt="2022-12-21T06:04:12.041" v="12"/>
          <ac:picMkLst>
            <pc:docMk/>
            <pc:sldMk cId="0" sldId="264"/>
            <ac:picMk id="2" creationId="{D4F3D2AE-3244-E60B-AA02-687D8BC57C9C}"/>
          </ac:picMkLst>
        </pc:picChg>
      </pc:sldChg>
      <pc:sldChg chg="addSp modSp">
        <pc:chgData name="陳時英/Claire Chen" userId="S::shihying0826@ecpat.org.tw::9288c365-dfb4-43e2-8b59-5d7059343dcc" providerId="AD" clId="Web-{4A6FD15E-668F-C0B3-381B-A1C861CDA05F}" dt="2022-12-21T06:05:05.324" v="17" actId="1076"/>
        <pc:sldMkLst>
          <pc:docMk/>
          <pc:sldMk cId="4093709835" sldId="265"/>
        </pc:sldMkLst>
        <pc:spChg chg="mod">
          <ac:chgData name="陳時英/Claire Chen" userId="S::shihying0826@ecpat.org.tw::9288c365-dfb4-43e2-8b59-5d7059343dcc" providerId="AD" clId="Web-{4A6FD15E-668F-C0B3-381B-A1C861CDA05F}" dt="2022-12-21T06:01:38.804" v="0" actId="20577"/>
          <ac:spMkLst>
            <pc:docMk/>
            <pc:sldMk cId="4093709835" sldId="265"/>
            <ac:spMk id="2" creationId="{B3549029-EF92-0CD5-B7DD-4FBA2085D2C0}"/>
          </ac:spMkLst>
        </pc:spChg>
        <pc:spChg chg="add mod">
          <ac:chgData name="陳時英/Claire Chen" userId="S::shihying0826@ecpat.org.tw::9288c365-dfb4-43e2-8b59-5d7059343dcc" providerId="AD" clId="Web-{4A6FD15E-668F-C0B3-381B-A1C861CDA05F}" dt="2022-12-21T06:05:05.324" v="17" actId="1076"/>
          <ac:spMkLst>
            <pc:docMk/>
            <pc:sldMk cId="4093709835" sldId="265"/>
            <ac:spMk id="3" creationId="{DB1AF30D-275B-0ED9-EF7A-5B040D05D273}"/>
          </ac:spMkLst>
        </pc:spChg>
        <pc:spChg chg="mod">
          <ac:chgData name="陳時英/Claire Chen" userId="S::shihying0826@ecpat.org.tw::9288c365-dfb4-43e2-8b59-5d7059343dcc" providerId="AD" clId="Web-{4A6FD15E-668F-C0B3-381B-A1C861CDA05F}" dt="2022-12-21T06:01:52.023" v="2" actId="20577"/>
          <ac:spMkLst>
            <pc:docMk/>
            <pc:sldMk cId="4093709835" sldId="265"/>
            <ac:spMk id="6" creationId="{24749F78-2013-69C1-44AB-3523E27FE298}"/>
          </ac:spMkLst>
        </pc:spChg>
      </pc:sldChg>
      <pc:sldChg chg="addSp modSp">
        <pc:chgData name="陳時英/Claire Chen" userId="S::shihying0826@ecpat.org.tw::9288c365-dfb4-43e2-8b59-5d7059343dcc" providerId="AD" clId="Web-{4A6FD15E-668F-C0B3-381B-A1C861CDA05F}" dt="2022-12-21T06:38:32.942" v="147" actId="20577"/>
        <pc:sldMkLst>
          <pc:docMk/>
          <pc:sldMk cId="2257567822" sldId="266"/>
        </pc:sldMkLst>
        <pc:spChg chg="mod">
          <ac:chgData name="陳時英/Claire Chen" userId="S::shihying0826@ecpat.org.tw::9288c365-dfb4-43e2-8b59-5d7059343dcc" providerId="AD" clId="Web-{4A6FD15E-668F-C0B3-381B-A1C861CDA05F}" dt="2022-12-21T06:38:32.942" v="147" actId="20577"/>
          <ac:spMkLst>
            <pc:docMk/>
            <pc:sldMk cId="2257567822" sldId="266"/>
            <ac:spMk id="132" creationId="{00000000-0000-0000-0000-000000000000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0:48.057" v="35"/>
          <ac:spMkLst>
            <pc:docMk/>
            <pc:sldMk cId="2257567822" sldId="266"/>
            <ac:spMk id="134" creationId="{5F63FF5A-B9E2-4989-825C-C62CD37CBB8B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0:48.057" v="35"/>
          <ac:spMkLst>
            <pc:docMk/>
            <pc:sldMk cId="2257567822" sldId="266"/>
            <ac:spMk id="135" creationId="{577D1452-F0B7-431E-9A24-D3F7103D8510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0:48.057" v="35"/>
          <ac:spMkLst>
            <pc:docMk/>
            <pc:sldMk cId="2257567822" sldId="266"/>
            <ac:spMk id="136" creationId="{A660F4F9-5DF5-4F15-BE6A-CD8648BB1148}"/>
          </ac:spMkLst>
        </pc:spChg>
        <pc:picChg chg="mod ord">
          <ac:chgData name="陳時英/Claire Chen" userId="S::shihying0826@ecpat.org.tw::9288c365-dfb4-43e2-8b59-5d7059343dcc" providerId="AD" clId="Web-{4A6FD15E-668F-C0B3-381B-A1C861CDA05F}" dt="2022-12-21T06:30:48.057" v="35"/>
          <ac:picMkLst>
            <pc:docMk/>
            <pc:sldMk cId="2257567822" sldId="266"/>
            <ac:picMk id="2" creationId="{A0DAE98A-EFFE-C4AE-B9D7-6C70ECFC739E}"/>
          </ac:picMkLst>
        </pc:picChg>
      </pc:sldChg>
      <pc:sldChg chg="addSp modSp">
        <pc:chgData name="陳時英/Claire Chen" userId="S::shihying0826@ecpat.org.tw::9288c365-dfb4-43e2-8b59-5d7059343dcc" providerId="AD" clId="Web-{4A6FD15E-668F-C0B3-381B-A1C861CDA05F}" dt="2022-12-21T06:38:19.614" v="144" actId="20577"/>
        <pc:sldMkLst>
          <pc:docMk/>
          <pc:sldMk cId="4068588047" sldId="267"/>
        </pc:sldMkLst>
        <pc:spChg chg="mod">
          <ac:chgData name="陳時英/Claire Chen" userId="S::shihying0826@ecpat.org.tw::9288c365-dfb4-43e2-8b59-5d7059343dcc" providerId="AD" clId="Web-{4A6FD15E-668F-C0B3-381B-A1C861CDA05F}" dt="2022-12-21T06:38:19.614" v="144" actId="20577"/>
          <ac:spMkLst>
            <pc:docMk/>
            <pc:sldMk cId="4068588047" sldId="267"/>
            <ac:spMk id="126" creationId="{00000000-0000-0000-0000-000000000000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1:41.230" v="47"/>
          <ac:spMkLst>
            <pc:docMk/>
            <pc:sldMk cId="4068588047" sldId="267"/>
            <ac:spMk id="147" creationId="{5E39A796-BE83-48B1-B33F-35C4A32AAB57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1:41.230" v="47"/>
          <ac:spMkLst>
            <pc:docMk/>
            <pc:sldMk cId="4068588047" sldId="267"/>
            <ac:spMk id="148" creationId="{72F84B47-E267-4194-8194-831DB7B5547F}"/>
          </ac:spMkLst>
        </pc:spChg>
        <pc:picChg chg="mod ord">
          <ac:chgData name="陳時英/Claire Chen" userId="S::shihying0826@ecpat.org.tw::9288c365-dfb4-43e2-8b59-5d7059343dcc" providerId="AD" clId="Web-{4A6FD15E-668F-C0B3-381B-A1C861CDA05F}" dt="2022-12-21T06:31:41.230" v="47"/>
          <ac:picMkLst>
            <pc:docMk/>
            <pc:sldMk cId="4068588047" sldId="267"/>
            <ac:picMk id="2" creationId="{557BC5E4-1994-8DE6-7383-C49591CCE9CC}"/>
          </ac:picMkLst>
        </pc:picChg>
      </pc:sldChg>
      <pc:sldChg chg="addSp delSp modSp">
        <pc:chgData name="陳時英/Claire Chen" userId="S::shihying0826@ecpat.org.tw::9288c365-dfb4-43e2-8b59-5d7059343dcc" providerId="AD" clId="Web-{4A6FD15E-668F-C0B3-381B-A1C861CDA05F}" dt="2022-12-21T06:37:31.784" v="133" actId="1076"/>
        <pc:sldMkLst>
          <pc:docMk/>
          <pc:sldMk cId="3448692692" sldId="268"/>
        </pc:sldMkLst>
        <pc:spChg chg="mod">
          <ac:chgData name="陳時英/Claire Chen" userId="S::shihying0826@ecpat.org.tw::9288c365-dfb4-43e2-8b59-5d7059343dcc" providerId="AD" clId="Web-{4A6FD15E-668F-C0B3-381B-A1C861CDA05F}" dt="2022-12-21T06:37:31.784" v="133" actId="1076"/>
          <ac:spMkLst>
            <pc:docMk/>
            <pc:sldMk cId="3448692692" sldId="268"/>
            <ac:spMk id="120" creationId="{00000000-0000-0000-0000-000000000000}"/>
          </ac:spMkLst>
        </pc:spChg>
        <pc:spChg chg="add del">
          <ac:chgData name="陳時英/Claire Chen" userId="S::shihying0826@ecpat.org.tw::9288c365-dfb4-43e2-8b59-5d7059343dcc" providerId="AD" clId="Web-{4A6FD15E-668F-C0B3-381B-A1C861CDA05F}" dt="2022-12-21T06:35:27.391" v="102"/>
          <ac:spMkLst>
            <pc:docMk/>
            <pc:sldMk cId="3448692692" sldId="268"/>
            <ac:spMk id="147" creationId="{5E39A796-BE83-48B1-B33F-35C4A32AAB57}"/>
          </ac:spMkLst>
        </pc:spChg>
        <pc:spChg chg="add del">
          <ac:chgData name="陳時英/Claire Chen" userId="S::shihying0826@ecpat.org.tw::9288c365-dfb4-43e2-8b59-5d7059343dcc" providerId="AD" clId="Web-{4A6FD15E-668F-C0B3-381B-A1C861CDA05F}" dt="2022-12-21T06:35:27.391" v="102"/>
          <ac:spMkLst>
            <pc:docMk/>
            <pc:sldMk cId="3448692692" sldId="268"/>
            <ac:spMk id="148" creationId="{72F84B47-E267-4194-8194-831DB7B5547F}"/>
          </ac:spMkLst>
        </pc:spChg>
        <pc:spChg chg="add del">
          <ac:chgData name="陳時英/Claire Chen" userId="S::shihying0826@ecpat.org.tw::9288c365-dfb4-43e2-8b59-5d7059343dcc" providerId="AD" clId="Web-{4A6FD15E-668F-C0B3-381B-A1C861CDA05F}" dt="2022-12-21T06:35:16.641" v="100"/>
          <ac:spMkLst>
            <pc:docMk/>
            <pc:sldMk cId="3448692692" sldId="268"/>
            <ac:spMk id="153" creationId="{5F63FF5A-B9E2-4989-825C-C62CD37CBB8B}"/>
          </ac:spMkLst>
        </pc:spChg>
        <pc:spChg chg="add del">
          <ac:chgData name="陳時英/Claire Chen" userId="S::shihying0826@ecpat.org.tw::9288c365-dfb4-43e2-8b59-5d7059343dcc" providerId="AD" clId="Web-{4A6FD15E-668F-C0B3-381B-A1C861CDA05F}" dt="2022-12-21T06:35:16.641" v="100"/>
          <ac:spMkLst>
            <pc:docMk/>
            <pc:sldMk cId="3448692692" sldId="268"/>
            <ac:spMk id="155" creationId="{577D1452-F0B7-431E-9A24-D3F7103D8510}"/>
          </ac:spMkLst>
        </pc:spChg>
        <pc:spChg chg="add del">
          <ac:chgData name="陳時英/Claire Chen" userId="S::shihying0826@ecpat.org.tw::9288c365-dfb4-43e2-8b59-5d7059343dcc" providerId="AD" clId="Web-{4A6FD15E-668F-C0B3-381B-A1C861CDA05F}" dt="2022-12-21T06:35:16.641" v="100"/>
          <ac:spMkLst>
            <pc:docMk/>
            <pc:sldMk cId="3448692692" sldId="268"/>
            <ac:spMk id="157" creationId="{A660F4F9-5DF5-4F15-BE6A-CD8648BB1148}"/>
          </ac:spMkLst>
        </pc:spChg>
        <pc:spChg chg="add del">
          <ac:chgData name="陳時英/Claire Chen" userId="S::shihying0826@ecpat.org.tw::9288c365-dfb4-43e2-8b59-5d7059343dcc" providerId="AD" clId="Web-{4A6FD15E-668F-C0B3-381B-A1C861CDA05F}" dt="2022-12-21T06:35:27.391" v="102"/>
          <ac:spMkLst>
            <pc:docMk/>
            <pc:sldMk cId="3448692692" sldId="268"/>
            <ac:spMk id="159" creationId="{5E39A796-BE83-48B1-B33F-35C4A32AAB57}"/>
          </ac:spMkLst>
        </pc:spChg>
        <pc:spChg chg="add del">
          <ac:chgData name="陳時英/Claire Chen" userId="S::shihying0826@ecpat.org.tw::9288c365-dfb4-43e2-8b59-5d7059343dcc" providerId="AD" clId="Web-{4A6FD15E-668F-C0B3-381B-A1C861CDA05F}" dt="2022-12-21T06:35:27.391" v="102"/>
          <ac:spMkLst>
            <pc:docMk/>
            <pc:sldMk cId="3448692692" sldId="268"/>
            <ac:spMk id="160" creationId="{72F84B47-E267-4194-8194-831DB7B5547F}"/>
          </ac:spMkLst>
        </pc:spChg>
        <pc:picChg chg="add mod">
          <ac:chgData name="陳時英/Claire Chen" userId="S::shihying0826@ecpat.org.tw::9288c365-dfb4-43e2-8b59-5d7059343dcc" providerId="AD" clId="Web-{4A6FD15E-668F-C0B3-381B-A1C861CDA05F}" dt="2022-12-21T06:36:28.627" v="122" actId="1076"/>
          <ac:picMkLst>
            <pc:docMk/>
            <pc:sldMk cId="3448692692" sldId="268"/>
            <ac:picMk id="2" creationId="{3CB2A6A4-82B3-657C-6ACB-49D2B2337F88}"/>
          </ac:picMkLst>
        </pc:picChg>
        <pc:picChg chg="del mod ord">
          <ac:chgData name="陳時英/Claire Chen" userId="S::shihying0826@ecpat.org.tw::9288c365-dfb4-43e2-8b59-5d7059343dcc" providerId="AD" clId="Web-{4A6FD15E-668F-C0B3-381B-A1C861CDA05F}" dt="2022-12-21T06:35:36.798" v="110"/>
          <ac:picMkLst>
            <pc:docMk/>
            <pc:sldMk cId="3448692692" sldId="268"/>
            <ac:picMk id="119" creationId="{00000000-0000-0000-0000-000000000000}"/>
          </ac:picMkLst>
        </pc:picChg>
      </pc:sldChg>
      <pc:sldChg chg="addSp delSp modSp">
        <pc:chgData name="陳時英/Claire Chen" userId="S::shihying0826@ecpat.org.tw::9288c365-dfb4-43e2-8b59-5d7059343dcc" providerId="AD" clId="Web-{4A6FD15E-668F-C0B3-381B-A1C861CDA05F}" dt="2022-12-21T06:37:48.785" v="138" actId="1076"/>
        <pc:sldMkLst>
          <pc:docMk/>
          <pc:sldMk cId="1476826045" sldId="270"/>
        </pc:sldMkLst>
        <pc:spChg chg="del">
          <ac:chgData name="陳時英/Claire Chen" userId="S::shihying0826@ecpat.org.tw::9288c365-dfb4-43e2-8b59-5d7059343dcc" providerId="AD" clId="Web-{4A6FD15E-668F-C0B3-381B-A1C861CDA05F}" dt="2022-12-21T06:33:05.216" v="62"/>
          <ac:spMkLst>
            <pc:docMk/>
            <pc:sldMk cId="1476826045" sldId="270"/>
            <ac:spMk id="2" creationId="{7A8D18A6-524C-C9D2-4B3D-C58D82D2F9FC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3:23.123" v="64"/>
          <ac:spMkLst>
            <pc:docMk/>
            <pc:sldMk cId="1476826045" sldId="270"/>
            <ac:spMk id="3" creationId="{99A1280E-7E41-A490-8A04-466A2C63E372}"/>
          </ac:spMkLst>
        </pc:spChg>
        <pc:spChg chg="mod">
          <ac:chgData name="陳時英/Claire Chen" userId="S::shihying0826@ecpat.org.tw::9288c365-dfb4-43e2-8b59-5d7059343dcc" providerId="AD" clId="Web-{4A6FD15E-668F-C0B3-381B-A1C861CDA05F}" dt="2022-12-21T06:37:48.785" v="138" actId="1076"/>
          <ac:spMkLst>
            <pc:docMk/>
            <pc:sldMk cId="1476826045" sldId="270"/>
            <ac:spMk id="5" creationId="{EA8ABB35-95AE-162F-80EF-E913D4C9AC7A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3:29.326" v="65"/>
          <ac:spMkLst>
            <pc:docMk/>
            <pc:sldMk cId="1476826045" sldId="270"/>
            <ac:spMk id="6" creationId="{916FB75F-BE99-5682-44E6-3D533959B21B}"/>
          </ac:spMkLst>
        </pc:spChg>
        <pc:spChg chg="add mod">
          <ac:chgData name="陳時英/Claire Chen" userId="S::shihying0826@ecpat.org.tw::9288c365-dfb4-43e2-8b59-5d7059343dcc" providerId="AD" clId="Web-{4A6FD15E-668F-C0B3-381B-A1C861CDA05F}" dt="2022-12-21T06:33:56.733" v="73" actId="1076"/>
          <ac:spMkLst>
            <pc:docMk/>
            <pc:sldMk cId="1476826045" sldId="270"/>
            <ac:spMk id="7" creationId="{4AC51F04-6EEB-2842-5AEF-90CF8529E495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3:12.170" v="63"/>
          <ac:spMkLst>
            <pc:docMk/>
            <pc:sldMk cId="1476826045" sldId="270"/>
            <ac:spMk id="13" creationId="{5F63FF5A-B9E2-4989-825C-C62CD37CBB8B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3:12.170" v="63"/>
          <ac:spMkLst>
            <pc:docMk/>
            <pc:sldMk cId="1476826045" sldId="270"/>
            <ac:spMk id="15" creationId="{577D1452-F0B7-431E-9A24-D3F7103D8510}"/>
          </ac:spMkLst>
        </pc:spChg>
        <pc:spChg chg="add">
          <ac:chgData name="陳時英/Claire Chen" userId="S::shihying0826@ecpat.org.tw::9288c365-dfb4-43e2-8b59-5d7059343dcc" providerId="AD" clId="Web-{4A6FD15E-668F-C0B3-381B-A1C861CDA05F}" dt="2022-12-21T06:33:12.170" v="63"/>
          <ac:spMkLst>
            <pc:docMk/>
            <pc:sldMk cId="1476826045" sldId="270"/>
            <ac:spMk id="16" creationId="{A660F4F9-5DF5-4F15-BE6A-CD8648BB1148}"/>
          </ac:spMkLst>
        </pc:spChg>
        <pc:picChg chg="mod ord">
          <ac:chgData name="陳時英/Claire Chen" userId="S::shihying0826@ecpat.org.tw::9288c365-dfb4-43e2-8b59-5d7059343dcc" providerId="AD" clId="Web-{4A6FD15E-668F-C0B3-381B-A1C861CDA05F}" dt="2022-12-21T06:33:12.170" v="63"/>
          <ac:picMkLst>
            <pc:docMk/>
            <pc:sldMk cId="1476826045" sldId="270"/>
            <ac:picMk id="4" creationId="{A48DB107-551C-FA45-8337-C1D1A8ABCE4F}"/>
          </ac:picMkLst>
        </pc:picChg>
      </pc:sldChg>
    </pc:docChg>
  </pc:docChgLst>
  <pc:docChgLst>
    <pc:chgData name="陳時英/Claire Chen" userId="S::shihying0826@ecpat.org.tw::9288c365-dfb4-43e2-8b59-5d7059343dcc" providerId="AD" clId="Web-{E121C7FB-CD3B-2FA5-A324-F47550A89851}"/>
    <pc:docChg chg="modSld addMainMaster delMainMaster">
      <pc:chgData name="陳時英/Claire Chen" userId="S::shihying0826@ecpat.org.tw::9288c365-dfb4-43e2-8b59-5d7059343dcc" providerId="AD" clId="Web-{E121C7FB-CD3B-2FA5-A324-F47550A89851}" dt="2022-12-20T08:57:02.856" v="179" actId="20577"/>
      <pc:docMkLst>
        <pc:docMk/>
      </pc:docMkLst>
      <pc:sldChg chg="mod modClrScheme chgLayout">
        <pc:chgData name="陳時英/Claire Chen" userId="S::shihying0826@ecpat.org.tw::9288c365-dfb4-43e2-8b59-5d7059343dcc" providerId="AD" clId="Web-{E121C7FB-CD3B-2FA5-A324-F47550A89851}" dt="2022-12-20T07:43:59.396" v="122"/>
        <pc:sldMkLst>
          <pc:docMk/>
          <pc:sldMk cId="0" sldId="257"/>
        </pc:sldMkLst>
      </pc:sldChg>
      <pc:sldChg chg="addSp delSp modSp mod setBg modClrScheme delDesignElem chgLayout">
        <pc:chgData name="陳時英/Claire Chen" userId="S::shihying0826@ecpat.org.tw::9288c365-dfb4-43e2-8b59-5d7059343dcc" providerId="AD" clId="Web-{E121C7FB-CD3B-2FA5-A324-F47550A89851}" dt="2022-12-20T07:47:08.952" v="145" actId="1076"/>
        <pc:sldMkLst>
          <pc:docMk/>
          <pc:sldMk cId="0" sldId="261"/>
        </pc:sldMkLst>
        <pc:spChg chg="mod">
          <ac:chgData name="陳時英/Claire Chen" userId="S::shihying0826@ecpat.org.tw::9288c365-dfb4-43e2-8b59-5d7059343dcc" providerId="AD" clId="Web-{E121C7FB-CD3B-2FA5-A324-F47550A89851}" dt="2022-12-20T07:47:08.952" v="145" actId="1076"/>
          <ac:spMkLst>
            <pc:docMk/>
            <pc:sldMk cId="0" sldId="261"/>
            <ac:spMk id="2" creationId="{CA0DA27E-51EC-DBFE-1246-B3502820DF68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6:20.416" v="134"/>
          <ac:spMkLst>
            <pc:docMk/>
            <pc:sldMk cId="0" sldId="261"/>
            <ac:spMk id="8" creationId="{71FC7D98-7B8B-402A-90FC-F027482F2142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6:20.416" v="134"/>
          <ac:spMkLst>
            <pc:docMk/>
            <pc:sldMk cId="0" sldId="261"/>
            <ac:spMk id="10" creationId="{AD7356EA-285B-4E5D-8FEC-104659A4FD2C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25.287" v="119"/>
          <ac:spMkLst>
            <pc:docMk/>
            <pc:sldMk cId="0" sldId="261"/>
            <ac:spMk id="90" creationId="{C4879EFC-8E62-4E00-973C-C45EE9EC676D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25.287" v="119"/>
          <ac:spMkLst>
            <pc:docMk/>
            <pc:sldMk cId="0" sldId="261"/>
            <ac:spMk id="92" creationId="{D6A9C53F-5F90-40A5-8C85-5412D39C8C68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25.287" v="118"/>
          <ac:spMkLst>
            <pc:docMk/>
            <pc:sldMk cId="0" sldId="261"/>
            <ac:spMk id="97" creationId="{99ED5833-B85B-4103-8A3B-CAB0308E6C15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0" sldId="261"/>
            <ac:spMk id="99" creationId="{022BDE4A-8A20-4A69-9C5A-581C82036A4D}"/>
          </ac:spMkLst>
        </pc:spChg>
        <pc:picChg chg="mod">
          <ac:chgData name="陳時英/Claire Chen" userId="S::shihying0826@ecpat.org.tw::9288c365-dfb4-43e2-8b59-5d7059343dcc" providerId="AD" clId="Web-{E121C7FB-CD3B-2FA5-A324-F47550A89851}" dt="2022-12-20T07:46:20.416" v="134"/>
          <ac:picMkLst>
            <pc:docMk/>
            <pc:sldMk cId="0" sldId="261"/>
            <ac:picMk id="3" creationId="{8D4B9708-CE93-D6B6-A4B5-E64D0228837A}"/>
          </ac:picMkLst>
        </pc:picChg>
        <pc:picChg chg="del mod ord">
          <ac:chgData name="陳時英/Claire Chen" userId="S::shihying0826@ecpat.org.tw::9288c365-dfb4-43e2-8b59-5d7059343dcc" providerId="AD" clId="Web-{E121C7FB-CD3B-2FA5-A324-F47550A89851}" dt="2022-12-20T07:45:37.120" v="130"/>
          <ac:picMkLst>
            <pc:docMk/>
            <pc:sldMk cId="0" sldId="261"/>
            <ac:picMk id="85" creationId="{00000000-0000-0000-0000-000000000000}"/>
          </ac:picMkLst>
        </pc:picChg>
      </pc:sldChg>
      <pc:sldChg chg="addSp modSp mod modClrScheme chgLayout">
        <pc:chgData name="陳時英/Claire Chen" userId="S::shihying0826@ecpat.org.tw::9288c365-dfb4-43e2-8b59-5d7059343dcc" providerId="AD" clId="Web-{E121C7FB-CD3B-2FA5-A324-F47550A89851}" dt="2022-12-20T07:48:00.842" v="158" actId="1076"/>
        <pc:sldMkLst>
          <pc:docMk/>
          <pc:sldMk cId="0" sldId="262"/>
        </pc:sldMkLst>
        <pc:spChg chg="mod">
          <ac:chgData name="陳時英/Claire Chen" userId="S::shihying0826@ecpat.org.tw::9288c365-dfb4-43e2-8b59-5d7059343dcc" providerId="AD" clId="Web-{E121C7FB-CD3B-2FA5-A324-F47550A89851}" dt="2022-12-20T07:48:00.842" v="158" actId="1076"/>
          <ac:spMkLst>
            <pc:docMk/>
            <pc:sldMk cId="0" sldId="262"/>
            <ac:spMk id="91" creationId="{00000000-0000-0000-0000-000000000000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7:25.201" v="146"/>
          <ac:spMkLst>
            <pc:docMk/>
            <pc:sldMk cId="0" sldId="262"/>
            <ac:spMk id="96" creationId="{5E39A796-BE83-48B1-B33F-35C4A32AAB57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7:25.201" v="146"/>
          <ac:spMkLst>
            <pc:docMk/>
            <pc:sldMk cId="0" sldId="262"/>
            <ac:spMk id="98" creationId="{72F84B47-E267-4194-8194-831DB7B5547F}"/>
          </ac:spMkLst>
        </pc:spChg>
        <pc:picChg chg="mod">
          <ac:chgData name="陳時英/Claire Chen" userId="S::shihying0826@ecpat.org.tw::9288c365-dfb4-43e2-8b59-5d7059343dcc" providerId="AD" clId="Web-{E121C7FB-CD3B-2FA5-A324-F47550A89851}" dt="2022-12-20T07:47:25.201" v="146"/>
          <ac:picMkLst>
            <pc:docMk/>
            <pc:sldMk cId="0" sldId="262"/>
            <ac:picMk id="90" creationId="{00000000-0000-0000-0000-000000000000}"/>
          </ac:picMkLst>
        </pc:picChg>
      </pc:sldChg>
      <pc:sldChg chg="addSp modSp mod modClrScheme chgLayout">
        <pc:chgData name="陳時英/Claire Chen" userId="S::shihying0826@ecpat.org.tw::9288c365-dfb4-43e2-8b59-5d7059343dcc" providerId="AD" clId="Web-{E121C7FB-CD3B-2FA5-A324-F47550A89851}" dt="2022-12-20T07:48:14.561" v="159"/>
        <pc:sldMkLst>
          <pc:docMk/>
          <pc:sldMk cId="0" sldId="263"/>
        </pc:sldMkLst>
        <pc:spChg chg="mod ord">
          <ac:chgData name="陳時英/Claire Chen" userId="S::shihying0826@ecpat.org.tw::9288c365-dfb4-43e2-8b59-5d7059343dcc" providerId="AD" clId="Web-{E121C7FB-CD3B-2FA5-A324-F47550A89851}" dt="2022-12-20T07:48:14.561" v="159"/>
          <ac:spMkLst>
            <pc:docMk/>
            <pc:sldMk cId="0" sldId="263"/>
            <ac:spMk id="96" creationId="{00000000-0000-0000-0000-000000000000}"/>
          </ac:spMkLst>
        </pc:spChg>
        <pc:spChg chg="mod">
          <ac:chgData name="陳時英/Claire Chen" userId="S::shihying0826@ecpat.org.tw::9288c365-dfb4-43e2-8b59-5d7059343dcc" providerId="AD" clId="Web-{E121C7FB-CD3B-2FA5-A324-F47550A89851}" dt="2022-12-20T07:48:14.561" v="159"/>
          <ac:spMkLst>
            <pc:docMk/>
            <pc:sldMk cId="0" sldId="263"/>
            <ac:spMk id="97" creationId="{00000000-0000-0000-0000-000000000000}"/>
          </ac:spMkLst>
        </pc:spChg>
        <pc:spChg chg="mod">
          <ac:chgData name="陳時英/Claire Chen" userId="S::shihying0826@ecpat.org.tw::9288c365-dfb4-43e2-8b59-5d7059343dcc" providerId="AD" clId="Web-{E121C7FB-CD3B-2FA5-A324-F47550A89851}" dt="2022-12-20T07:48:14.561" v="159"/>
          <ac:spMkLst>
            <pc:docMk/>
            <pc:sldMk cId="0" sldId="263"/>
            <ac:spMk id="98" creationId="{00000000-0000-0000-0000-000000000000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8:14.561" v="159"/>
          <ac:spMkLst>
            <pc:docMk/>
            <pc:sldMk cId="0" sldId="263"/>
            <ac:spMk id="103" creationId="{D4771268-CB57-404A-9271-370EB28F6090}"/>
          </ac:spMkLst>
        </pc:spChg>
      </pc:sldChg>
      <pc:sldChg chg="addSp modSp mod modClrScheme chgLayout">
        <pc:chgData name="陳時英/Claire Chen" userId="S::shihying0826@ecpat.org.tw::9288c365-dfb4-43e2-8b59-5d7059343dcc" providerId="AD" clId="Web-{E121C7FB-CD3B-2FA5-A324-F47550A89851}" dt="2022-12-20T07:48:46.857" v="160"/>
        <pc:sldMkLst>
          <pc:docMk/>
          <pc:sldMk cId="0" sldId="264"/>
        </pc:sldMkLst>
        <pc:spChg chg="mod ord">
          <ac:chgData name="陳時英/Claire Chen" userId="S::shihying0826@ecpat.org.tw::9288c365-dfb4-43e2-8b59-5d7059343dcc" providerId="AD" clId="Web-{E121C7FB-CD3B-2FA5-A324-F47550A89851}" dt="2022-12-20T07:48:46.857" v="160"/>
          <ac:spMkLst>
            <pc:docMk/>
            <pc:sldMk cId="0" sldId="264"/>
            <ac:spMk id="103" creationId="{00000000-0000-0000-0000-000000000000}"/>
          </ac:spMkLst>
        </pc:spChg>
        <pc:spChg chg="mod ord">
          <ac:chgData name="陳時英/Claire Chen" userId="S::shihying0826@ecpat.org.tw::9288c365-dfb4-43e2-8b59-5d7059343dcc" providerId="AD" clId="Web-{E121C7FB-CD3B-2FA5-A324-F47550A89851}" dt="2022-12-20T07:48:46.857" v="160"/>
          <ac:spMkLst>
            <pc:docMk/>
            <pc:sldMk cId="0" sldId="264"/>
            <ac:spMk id="104" creationId="{00000000-0000-0000-0000-000000000000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8:46.857" v="160"/>
          <ac:spMkLst>
            <pc:docMk/>
            <pc:sldMk cId="0" sldId="264"/>
            <ac:spMk id="109" creationId="{2B566528-1B12-4246-9431-5C2D7D081168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8:46.857" v="160"/>
          <ac:spMkLst>
            <pc:docMk/>
            <pc:sldMk cId="0" sldId="264"/>
            <ac:spMk id="111" creationId="{2E80C965-DB6D-4F81-9E9E-B027384D0BD6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8:46.857" v="160"/>
          <ac:spMkLst>
            <pc:docMk/>
            <pc:sldMk cId="0" sldId="264"/>
            <ac:spMk id="113" creationId="{A580F890-B085-4E95-96AA-55AEBEC5CE6E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8:46.857" v="160"/>
          <ac:spMkLst>
            <pc:docMk/>
            <pc:sldMk cId="0" sldId="264"/>
            <ac:spMk id="115" creationId="{D3F51FEB-38FB-4F6C-9F7B-2F2AFAB65463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8:46.857" v="160"/>
          <ac:spMkLst>
            <pc:docMk/>
            <pc:sldMk cId="0" sldId="264"/>
            <ac:spMk id="117" creationId="{1E547BA6-BAE0-43BB-A7CA-60F69CE252F0}"/>
          </ac:spMkLst>
        </pc:spChg>
      </pc:sldChg>
      <pc:sldChg chg="addSp delSp modSp mod modClrScheme delDesignElem chgLayout">
        <pc:chgData name="陳時英/Claire Chen" userId="S::shihying0826@ecpat.org.tw::9288c365-dfb4-43e2-8b59-5d7059343dcc" providerId="AD" clId="Web-{E121C7FB-CD3B-2FA5-A324-F47550A89851}" dt="2022-12-20T08:57:02.856" v="179" actId="20577"/>
        <pc:sldMkLst>
          <pc:docMk/>
          <pc:sldMk cId="4093709835" sldId="265"/>
        </pc:sldMkLst>
        <pc:spChg chg="mod ord">
          <ac:chgData name="陳時英/Claire Chen" userId="S::shihying0826@ecpat.org.tw::9288c365-dfb4-43e2-8b59-5d7059343dcc" providerId="AD" clId="Web-{E121C7FB-CD3B-2FA5-A324-F47550A89851}" dt="2022-12-20T08:57:02.856" v="179" actId="20577"/>
          <ac:spMkLst>
            <pc:docMk/>
            <pc:sldMk cId="4093709835" sldId="265"/>
            <ac:spMk id="2" creationId="{B3549029-EF92-0CD5-B7DD-4FBA2085D2C0}"/>
          </ac:spMkLst>
        </pc:spChg>
        <pc:spChg chg="mod ord">
          <ac:chgData name="陳時英/Claire Chen" userId="S::shihying0826@ecpat.org.tw::9288c365-dfb4-43e2-8b59-5d7059343dcc" providerId="AD" clId="Web-{E121C7FB-CD3B-2FA5-A324-F47550A89851}" dt="2022-12-20T07:43:59.396" v="122"/>
          <ac:spMkLst>
            <pc:docMk/>
            <pc:sldMk cId="4093709835" sldId="265"/>
            <ac:spMk id="6" creationId="{24749F78-2013-69C1-44AB-3523E27FE298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4:33.897" v="123"/>
          <ac:spMkLst>
            <pc:docMk/>
            <pc:sldMk cId="4093709835" sldId="265"/>
            <ac:spMk id="8" creationId="{BAD76F3E-3A97-486B-B402-44400A8B9173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4:33.897" v="123"/>
          <ac:spMkLst>
            <pc:docMk/>
            <pc:sldMk cId="4093709835" sldId="265"/>
            <ac:spMk id="13" creationId="{391F6B52-91F4-4AEB-B6DB-29FEBCF28C8B}"/>
          </ac:spMkLst>
        </pc:spChg>
        <pc:spChg chg="add">
          <ac:chgData name="陳時英/Claire Chen" userId="S::shihying0826@ecpat.org.tw::9288c365-dfb4-43e2-8b59-5d7059343dcc" providerId="AD" clId="Web-{E121C7FB-CD3B-2FA5-A324-F47550A89851}" dt="2022-12-20T07:44:33.897" v="123"/>
          <ac:spMkLst>
            <pc:docMk/>
            <pc:sldMk cId="4093709835" sldId="265"/>
            <ac:spMk id="15" creationId="{2CD6F061-7C53-44F4-9794-953DB70A451B}"/>
          </ac:spMkLst>
        </pc:spChg>
        <pc:spChg chg="del">
          <ac:chgData name="陳時英/Claire Chen" userId="S::shihying0826@ecpat.org.tw::9288c365-dfb4-43e2-8b59-5d7059343dcc" providerId="AD" clId="Web-{E121C7FB-CD3B-2FA5-A324-F47550A89851}" dt="2022-12-20T07:35:14.379" v="17"/>
          <ac:spMkLst>
            <pc:docMk/>
            <pc:sldMk cId="4093709835" sldId="265"/>
            <ac:spMk id="50" creationId="{BAD76F3E-3A97-486B-B402-44400A8B9173}"/>
          </ac:spMkLst>
        </pc:spChg>
        <pc:spChg chg="del">
          <ac:chgData name="陳時英/Claire Chen" userId="S::shihying0826@ecpat.org.tw::9288c365-dfb4-43e2-8b59-5d7059343dcc" providerId="AD" clId="Web-{E121C7FB-CD3B-2FA5-A324-F47550A89851}" dt="2022-12-20T07:35:14.379" v="17"/>
          <ac:spMkLst>
            <pc:docMk/>
            <pc:sldMk cId="4093709835" sldId="265"/>
            <ac:spMk id="51" creationId="{391F6B52-91F4-4AEB-B6DB-29FEBCF28C8B}"/>
          </ac:spMkLst>
        </pc:spChg>
        <pc:spChg chg="del">
          <ac:chgData name="陳時英/Claire Chen" userId="S::shihying0826@ecpat.org.tw::9288c365-dfb4-43e2-8b59-5d7059343dcc" providerId="AD" clId="Web-{E121C7FB-CD3B-2FA5-A324-F47550A89851}" dt="2022-12-20T07:35:14.379" v="17"/>
          <ac:spMkLst>
            <pc:docMk/>
            <pc:sldMk cId="4093709835" sldId="265"/>
            <ac:spMk id="52" creationId="{2CD6F061-7C53-44F4-9794-953DB70A451B}"/>
          </ac:spMkLst>
        </pc:spChg>
      </pc:sldChg>
      <pc:sldChg chg="addSp delSp modSp mod modClrScheme delDesignElem chgLayout">
        <pc:chgData name="陳時英/Claire Chen" userId="S::shihying0826@ecpat.org.tw::9288c365-dfb4-43e2-8b59-5d7059343dcc" providerId="AD" clId="Web-{E121C7FB-CD3B-2FA5-A324-F47550A89851}" dt="2022-12-20T07:51:01.341" v="175" actId="14100"/>
        <pc:sldMkLst>
          <pc:docMk/>
          <pc:sldMk cId="2257567822" sldId="266"/>
        </pc:sldMkLst>
        <pc:spChg chg="mod ord">
          <ac:chgData name="陳時英/Claire Chen" userId="S::shihying0826@ecpat.org.tw::9288c365-dfb4-43e2-8b59-5d7059343dcc" providerId="AD" clId="Web-{E121C7FB-CD3B-2FA5-A324-F47550A89851}" dt="2022-12-20T07:51:01.341" v="175" actId="14100"/>
          <ac:spMkLst>
            <pc:docMk/>
            <pc:sldMk cId="2257567822" sldId="266"/>
            <ac:spMk id="132" creationId="{00000000-0000-0000-0000-000000000000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2257567822" sldId="266"/>
            <ac:spMk id="137" creationId="{911BE883-46B4-412C-B6C3-88A2FF74BECF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2257567822" sldId="266"/>
            <ac:spMk id="139" creationId="{577D1452-F0B7-431E-9A24-D3F7103D8510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2257567822" sldId="266"/>
            <ac:spMk id="141" creationId="{A660F4F9-5DF5-4F15-BE6A-CD8648BB1148}"/>
          </ac:spMkLst>
        </pc:spChg>
        <pc:picChg chg="mod">
          <ac:chgData name="陳時英/Claire Chen" userId="S::shihying0826@ecpat.org.tw::9288c365-dfb4-43e2-8b59-5d7059343dcc" providerId="AD" clId="Web-{E121C7FB-CD3B-2FA5-A324-F47550A89851}" dt="2022-12-20T07:35:51.394" v="21"/>
          <ac:picMkLst>
            <pc:docMk/>
            <pc:sldMk cId="2257567822" sldId="266"/>
            <ac:picMk id="2" creationId="{A0DAE98A-EFFE-C4AE-B9D7-6C70ECFC739E}"/>
          </ac:picMkLst>
        </pc:picChg>
      </pc:sldChg>
      <pc:sldChg chg="addSp delSp modSp mod modClrScheme delDesignElem chgLayout">
        <pc:chgData name="陳時英/Claire Chen" userId="S::shihying0826@ecpat.org.tw::9288c365-dfb4-43e2-8b59-5d7059343dcc" providerId="AD" clId="Web-{E121C7FB-CD3B-2FA5-A324-F47550A89851}" dt="2022-12-20T07:50:30.669" v="174" actId="20577"/>
        <pc:sldMkLst>
          <pc:docMk/>
          <pc:sldMk cId="4068588047" sldId="267"/>
        </pc:sldMkLst>
        <pc:spChg chg="mod ord">
          <ac:chgData name="陳時英/Claire Chen" userId="S::shihying0826@ecpat.org.tw::9288c365-dfb4-43e2-8b59-5d7059343dcc" providerId="AD" clId="Web-{E121C7FB-CD3B-2FA5-A324-F47550A89851}" dt="2022-12-20T07:50:30.669" v="174" actId="20577"/>
          <ac:spMkLst>
            <pc:docMk/>
            <pc:sldMk cId="4068588047" sldId="267"/>
            <ac:spMk id="126" creationId="{00000000-0000-0000-0000-000000000000}"/>
          </ac:spMkLst>
        </pc:spChg>
        <pc:spChg chg="del">
          <ac:chgData name="陳時英/Claire Chen" userId="S::shihying0826@ecpat.org.tw::9288c365-dfb4-43e2-8b59-5d7059343dcc" providerId="AD" clId="Web-{E121C7FB-CD3B-2FA5-A324-F47550A89851}" dt="2022-12-20T07:35:14.379" v="17"/>
          <ac:spMkLst>
            <pc:docMk/>
            <pc:sldMk cId="4068588047" sldId="267"/>
            <ac:spMk id="128" creationId="{A440A548-C0D4-4418-940E-EDC2F1D9A599}"/>
          </ac:spMkLst>
        </pc:spChg>
        <pc:spChg chg="del">
          <ac:chgData name="陳時英/Claire Chen" userId="S::shihying0826@ecpat.org.tw::9288c365-dfb4-43e2-8b59-5d7059343dcc" providerId="AD" clId="Web-{E121C7FB-CD3B-2FA5-A324-F47550A89851}" dt="2022-12-20T07:35:14.379" v="17"/>
          <ac:spMkLst>
            <pc:docMk/>
            <pc:sldMk cId="4068588047" sldId="267"/>
            <ac:spMk id="129" creationId="{E708B267-8CD2-4684-A57B-9F1070769203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6:25.425" v="26"/>
          <ac:spMkLst>
            <pc:docMk/>
            <pc:sldMk cId="4068588047" sldId="267"/>
            <ac:spMk id="132" creationId="{5E39A796-BE83-48B1-B33F-35C4A32AAB57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6:25.425" v="26"/>
          <ac:spMkLst>
            <pc:docMk/>
            <pc:sldMk cId="4068588047" sldId="267"/>
            <ac:spMk id="134" creationId="{72F84B47-E267-4194-8194-831DB7B5547F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5:08.975" v="125"/>
          <ac:spMkLst>
            <pc:docMk/>
            <pc:sldMk cId="4068588047" sldId="267"/>
            <ac:spMk id="136" creationId="{9427AF5F-9A0E-42B7-A252-FD64C9885F9C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5:20.099" v="127"/>
          <ac:spMkLst>
            <pc:docMk/>
            <pc:sldMk cId="4068588047" sldId="267"/>
            <ac:spMk id="138" creationId="{1ECAB1E8-8195-4748-BE71-FF806D86892E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6:25.410" v="25"/>
          <ac:spMkLst>
            <pc:docMk/>
            <pc:sldMk cId="4068588047" sldId="267"/>
            <ac:spMk id="139" creationId="{911BE883-46B4-412C-B6C3-88A2FF74BECF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5:20.099" v="127"/>
          <ac:spMkLst>
            <pc:docMk/>
            <pc:sldMk cId="4068588047" sldId="267"/>
            <ac:spMk id="140" creationId="{57F6BDD4-E066-4008-8011-6CC31AEB4556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6:25.410" v="25"/>
          <ac:spMkLst>
            <pc:docMk/>
            <pc:sldMk cId="4068588047" sldId="267"/>
            <ac:spMk id="141" creationId="{577D1452-F0B7-431E-9A24-D3F7103D8510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5:20.099" v="127"/>
          <ac:spMkLst>
            <pc:docMk/>
            <pc:sldMk cId="4068588047" sldId="267"/>
            <ac:spMk id="142" creationId="{2711A8FB-68FC-45FC-B01E-38F809E2D439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6:25.410" v="25"/>
          <ac:spMkLst>
            <pc:docMk/>
            <pc:sldMk cId="4068588047" sldId="267"/>
            <ac:spMk id="143" creationId="{A660F4F9-5DF5-4F15-BE6A-CD8648BB1148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5:20.099" v="127"/>
          <ac:spMkLst>
            <pc:docMk/>
            <pc:sldMk cId="4068588047" sldId="267"/>
            <ac:spMk id="144" creationId="{2A865FE3-5FC9-4049-87CF-30019C46C0F5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4068588047" sldId="267"/>
            <ac:spMk id="145" creationId="{577D1452-F0B7-431E-9A24-D3F7103D8510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4068588047" sldId="267"/>
            <ac:spMk id="146" creationId="{A660F4F9-5DF5-4F15-BE6A-CD8648BB1148}"/>
          </ac:spMkLst>
        </pc:spChg>
        <pc:grpChg chg="del">
          <ac:chgData name="陳時英/Claire Chen" userId="S::shihying0826@ecpat.org.tw::9288c365-dfb4-43e2-8b59-5d7059343dcc" providerId="AD" clId="Web-{E121C7FB-CD3B-2FA5-A324-F47550A89851}" dt="2022-12-20T07:35:14.379" v="17"/>
          <ac:grpSpMkLst>
            <pc:docMk/>
            <pc:sldMk cId="4068588047" sldId="267"/>
            <ac:grpSpMk id="130" creationId="{41E5AB36-9328-47E9-95AD-E38AC1C0E18D}"/>
          </ac:grpSpMkLst>
        </pc:grpChg>
        <pc:picChg chg="mod ord">
          <ac:chgData name="陳時英/Claire Chen" userId="S::shihying0826@ecpat.org.tw::9288c365-dfb4-43e2-8b59-5d7059343dcc" providerId="AD" clId="Web-{E121C7FB-CD3B-2FA5-A324-F47550A89851}" dt="2022-12-20T07:45:20.099" v="127"/>
          <ac:picMkLst>
            <pc:docMk/>
            <pc:sldMk cId="4068588047" sldId="267"/>
            <ac:picMk id="2" creationId="{557BC5E4-1994-8DE6-7383-C49591CCE9CC}"/>
          </ac:picMkLst>
        </pc:picChg>
      </pc:sldChg>
      <pc:sldChg chg="addSp delSp modSp mod modClrScheme delDesignElem chgLayout">
        <pc:chgData name="陳時英/Claire Chen" userId="S::shihying0826@ecpat.org.tw::9288c365-dfb4-43e2-8b59-5d7059343dcc" providerId="AD" clId="Web-{E121C7FB-CD3B-2FA5-A324-F47550A89851}" dt="2022-12-20T07:51:29.450" v="178" actId="20577"/>
        <pc:sldMkLst>
          <pc:docMk/>
          <pc:sldMk cId="3448692692" sldId="268"/>
        </pc:sldMkLst>
        <pc:spChg chg="mod ord">
          <ac:chgData name="陳時英/Claire Chen" userId="S::shihying0826@ecpat.org.tw::9288c365-dfb4-43e2-8b59-5d7059343dcc" providerId="AD" clId="Web-{E121C7FB-CD3B-2FA5-A324-F47550A89851}" dt="2022-12-20T07:51:29.450" v="178" actId="20577"/>
          <ac:spMkLst>
            <pc:docMk/>
            <pc:sldMk cId="3448692692" sldId="268"/>
            <ac:spMk id="120" creationId="{00000000-0000-0000-0000-000000000000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6:34.691" v="27"/>
          <ac:spMkLst>
            <pc:docMk/>
            <pc:sldMk cId="3448692692" sldId="268"/>
            <ac:spMk id="126" creationId="{5E39A796-BE83-48B1-B33F-35C4A32AAB57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6:34.691" v="27"/>
          <ac:spMkLst>
            <pc:docMk/>
            <pc:sldMk cId="3448692692" sldId="268"/>
            <ac:spMk id="128" creationId="{72F84B47-E267-4194-8194-831DB7B5547F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3448692692" sldId="268"/>
            <ac:spMk id="132" creationId="{577D1452-F0B7-431E-9A24-D3F7103D8510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3448692692" sldId="268"/>
            <ac:spMk id="139" creationId="{A660F4F9-5DF5-4F15-BE6A-CD8648BB1148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42.676" v="12"/>
          <ac:spMkLst>
            <pc:docMk/>
            <pc:sldMk cId="3448692692" sldId="268"/>
            <ac:spMk id="163" creationId="{1E020063-2385-44AC-BD67-258E1F0B9FCE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42.676" v="12"/>
          <ac:spMkLst>
            <pc:docMk/>
            <pc:sldMk cId="3448692692" sldId="268"/>
            <ac:spMk id="169" creationId="{7E014A0B-5338-4077-AFE9-A90D04D4492B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08.770" v="1"/>
          <ac:spMkLst>
            <pc:docMk/>
            <pc:sldMk cId="3448692692" sldId="268"/>
            <ac:spMk id="174" creationId="{5E39A796-BE83-48B1-B33F-35C4A32AAB57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08.770" v="1"/>
          <ac:spMkLst>
            <pc:docMk/>
            <pc:sldMk cId="3448692692" sldId="268"/>
            <ac:spMk id="176" creationId="{72F84B47-E267-4194-8194-831DB7B5547F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11.582" v="3"/>
          <ac:spMkLst>
            <pc:docMk/>
            <pc:sldMk cId="3448692692" sldId="268"/>
            <ac:spMk id="178" creationId="{CEB41C5C-0F34-4DDA-9D7C-5E717F35F60C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31.316" v="9"/>
          <ac:spMkLst>
            <pc:docMk/>
            <pc:sldMk cId="3448692692" sldId="268"/>
            <ac:spMk id="180" creationId="{3873B707-463F-40B0-8227-E8CC6C67EB25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14.379" v="5"/>
          <ac:spMkLst>
            <pc:docMk/>
            <pc:sldMk cId="3448692692" sldId="268"/>
            <ac:spMk id="181" creationId="{5F63FF5A-B9E2-4989-825C-C62CD37CBB8B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14.379" v="5"/>
          <ac:spMkLst>
            <pc:docMk/>
            <pc:sldMk cId="3448692692" sldId="268"/>
            <ac:spMk id="182" creationId="{577D1452-F0B7-431E-9A24-D3F7103D8510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14.379" v="5"/>
          <ac:spMkLst>
            <pc:docMk/>
            <pc:sldMk cId="3448692692" sldId="268"/>
            <ac:spMk id="183" creationId="{A660F4F9-5DF5-4F15-BE6A-CD8648BB1148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31.316" v="9"/>
          <ac:spMkLst>
            <pc:docMk/>
            <pc:sldMk cId="3448692692" sldId="268"/>
            <ac:spMk id="184" creationId="{19C9EAEA-39D0-4B0E-A0EB-51E7B26740B1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24.285" v="7"/>
          <ac:spMkLst>
            <pc:docMk/>
            <pc:sldMk cId="3448692692" sldId="268"/>
            <ac:spMk id="185" creationId="{2B97F24A-32CE-4C1C-A50D-3016B394DCFB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24.285" v="7"/>
          <ac:spMkLst>
            <pc:docMk/>
            <pc:sldMk cId="3448692692" sldId="268"/>
            <ac:spMk id="186" creationId="{CD8B4F24-440B-49E9-B85D-733523DC064B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31.316" v="9"/>
          <ac:spMkLst>
            <pc:docMk/>
            <pc:sldMk cId="3448692692" sldId="268"/>
            <ac:spMk id="188" creationId="{201CC55D-ED54-4C5C-95E6-10947BD1103B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31.316" v="9"/>
          <ac:spMkLst>
            <pc:docMk/>
            <pc:sldMk cId="3448692692" sldId="268"/>
            <ac:spMk id="191" creationId="{C13237C8-E62C-4F0D-A318-BD6FB6C2D138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42.660" v="11"/>
          <ac:spMkLst>
            <pc:docMk/>
            <pc:sldMk cId="3448692692" sldId="268"/>
            <ac:spMk id="193" creationId="{2B97F24A-32CE-4C1C-A50D-3016B394DCFB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4:42.660" v="11"/>
          <ac:spMkLst>
            <pc:docMk/>
            <pc:sldMk cId="3448692692" sldId="268"/>
            <ac:spMk id="194" creationId="{CD8B4F24-440B-49E9-B85D-733523DC064B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5:14.379" v="17"/>
          <ac:spMkLst>
            <pc:docMk/>
            <pc:sldMk cId="3448692692" sldId="268"/>
            <ac:spMk id="196" creationId="{5E39A796-BE83-48B1-B33F-35C4A32AAB57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35:14.379" v="17"/>
          <ac:spMkLst>
            <pc:docMk/>
            <pc:sldMk cId="3448692692" sldId="268"/>
            <ac:spMk id="197" creationId="{72F84B47-E267-4194-8194-831DB7B5547F}"/>
          </ac:spMkLst>
        </pc:spChg>
        <pc:grpChg chg="add del">
          <ac:chgData name="陳時英/Claire Chen" userId="S::shihying0826@ecpat.org.tw::9288c365-dfb4-43e2-8b59-5d7059343dcc" providerId="AD" clId="Web-{E121C7FB-CD3B-2FA5-A324-F47550A89851}" dt="2022-12-20T07:34:42.676" v="12"/>
          <ac:grpSpMkLst>
            <pc:docMk/>
            <pc:sldMk cId="3448692692" sldId="268"/>
            <ac:grpSpMk id="158" creationId="{78127680-150F-4A90-9950-F66392578116}"/>
          </ac:grpSpMkLst>
        </pc:grpChg>
        <pc:grpChg chg="add del">
          <ac:chgData name="陳時英/Claire Chen" userId="S::shihying0826@ecpat.org.tw::9288c365-dfb4-43e2-8b59-5d7059343dcc" providerId="AD" clId="Web-{E121C7FB-CD3B-2FA5-A324-F47550A89851}" dt="2022-12-20T07:34:42.676" v="12"/>
          <ac:grpSpMkLst>
            <pc:docMk/>
            <pc:sldMk cId="3448692692" sldId="268"/>
            <ac:grpSpMk id="164" creationId="{466920E5-8640-4C24-A775-8647637094A7}"/>
          </ac:grpSpMkLst>
        </pc:grpChg>
        <pc:grpChg chg="add del">
          <ac:chgData name="陳時英/Claire Chen" userId="S::shihying0826@ecpat.org.tw::9288c365-dfb4-43e2-8b59-5d7059343dcc" providerId="AD" clId="Web-{E121C7FB-CD3B-2FA5-A324-F47550A89851}" dt="2022-12-20T07:34:31.316" v="9"/>
          <ac:grpSpMkLst>
            <pc:docMk/>
            <pc:sldMk cId="3448692692" sldId="268"/>
            <ac:grpSpMk id="189" creationId="{1DE889C7-FAD6-4397-98E2-05D503484459}"/>
          </ac:grpSpMkLst>
        </pc:grpChg>
        <pc:picChg chg="mod">
          <ac:chgData name="陳時英/Claire Chen" userId="S::shihying0826@ecpat.org.tw::9288c365-dfb4-43e2-8b59-5d7059343dcc" providerId="AD" clId="Web-{E121C7FB-CD3B-2FA5-A324-F47550A89851}" dt="2022-12-20T07:36:34.691" v="27"/>
          <ac:picMkLst>
            <pc:docMk/>
            <pc:sldMk cId="3448692692" sldId="268"/>
            <ac:picMk id="119" creationId="{00000000-0000-0000-0000-000000000000}"/>
          </ac:picMkLst>
        </pc:picChg>
        <pc:cxnChg chg="add del">
          <ac:chgData name="陳時英/Claire Chen" userId="S::shihying0826@ecpat.org.tw::9288c365-dfb4-43e2-8b59-5d7059343dcc" providerId="AD" clId="Web-{E121C7FB-CD3B-2FA5-A324-F47550A89851}" dt="2022-12-20T07:34:11.582" v="3"/>
          <ac:cxnSpMkLst>
            <pc:docMk/>
            <pc:sldMk cId="3448692692" sldId="268"/>
            <ac:cxnSpMk id="179" creationId="{57E1E5E6-F385-4E9C-B201-BA5BDE5CAD52}"/>
          </ac:cxnSpMkLst>
        </pc:cxnChg>
      </pc:sldChg>
      <pc:sldChg chg="addSp delSp modSp mod modClrScheme delDesignElem chgLayout">
        <pc:chgData name="陳時英/Claire Chen" userId="S::shihying0826@ecpat.org.tw::9288c365-dfb4-43e2-8b59-5d7059343dcc" providerId="AD" clId="Web-{E121C7FB-CD3B-2FA5-A324-F47550A89851}" dt="2022-12-20T07:51:10.107" v="176" actId="14100"/>
        <pc:sldMkLst>
          <pc:docMk/>
          <pc:sldMk cId="1476826045" sldId="270"/>
        </pc:sldMkLst>
        <pc:spChg chg="add">
          <ac:chgData name="陳時英/Claire Chen" userId="S::shihying0826@ecpat.org.tw::9288c365-dfb4-43e2-8b59-5d7059343dcc" providerId="AD" clId="Web-{E121C7FB-CD3B-2FA5-A324-F47550A89851}" dt="2022-12-20T07:36:41.285" v="28"/>
          <ac:spMkLst>
            <pc:docMk/>
            <pc:sldMk cId="1476826045" sldId="270"/>
            <ac:spMk id="2" creationId="{7A8D18A6-524C-C9D2-4B3D-C58D82D2F9FC}"/>
          </ac:spMkLst>
        </pc:spChg>
        <pc:spChg chg="mod">
          <ac:chgData name="陳時英/Claire Chen" userId="S::shihying0826@ecpat.org.tw::9288c365-dfb4-43e2-8b59-5d7059343dcc" providerId="AD" clId="Web-{E121C7FB-CD3B-2FA5-A324-F47550A89851}" dt="2022-12-20T07:51:10.107" v="176" actId="14100"/>
          <ac:spMkLst>
            <pc:docMk/>
            <pc:sldMk cId="1476826045" sldId="270"/>
            <ac:spMk id="5" creationId="{EA8ABB35-95AE-162F-80EF-E913D4C9AC7A}"/>
          </ac:spMkLst>
        </pc:spChg>
        <pc:spChg chg="del">
          <ac:chgData name="陳時英/Claire Chen" userId="S::shihying0826@ecpat.org.tw::9288c365-dfb4-43e2-8b59-5d7059343dcc" providerId="AD" clId="Web-{E121C7FB-CD3B-2FA5-A324-F47550A89851}" dt="2022-12-20T07:36:01.738" v="22"/>
          <ac:spMkLst>
            <pc:docMk/>
            <pc:sldMk cId="1476826045" sldId="270"/>
            <ac:spMk id="8" creationId="{FA9CA044-9993-668B-6B89-72A7DDB1E041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1476826045" sldId="270"/>
            <ac:spMk id="9" creationId="{911BE883-46B4-412C-B6C3-88A2FF74BECF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1476826045" sldId="270"/>
            <ac:spMk id="11" creationId="{577D1452-F0B7-431E-9A24-D3F7103D8510}"/>
          </ac:spMkLst>
        </pc:spChg>
        <pc:spChg chg="add del">
          <ac:chgData name="陳時英/Claire Chen" userId="S::shihying0826@ecpat.org.tw::9288c365-dfb4-43e2-8b59-5d7059343dcc" providerId="AD" clId="Web-{E121C7FB-CD3B-2FA5-A324-F47550A89851}" dt="2022-12-20T07:43:55.740" v="121"/>
          <ac:spMkLst>
            <pc:docMk/>
            <pc:sldMk cId="1476826045" sldId="270"/>
            <ac:spMk id="14" creationId="{A660F4F9-5DF5-4F15-BE6A-CD8648BB1148}"/>
          </ac:spMkLst>
        </pc:spChg>
        <pc:picChg chg="mod">
          <ac:chgData name="陳時英/Claire Chen" userId="S::shihying0826@ecpat.org.tw::9288c365-dfb4-43e2-8b59-5d7059343dcc" providerId="AD" clId="Web-{E121C7FB-CD3B-2FA5-A324-F47550A89851}" dt="2022-12-20T07:36:05.285" v="23"/>
          <ac:picMkLst>
            <pc:docMk/>
            <pc:sldMk cId="1476826045" sldId="270"/>
            <ac:picMk id="4" creationId="{A48DB107-551C-FA45-8337-C1D1A8ABCE4F}"/>
          </ac:picMkLst>
        </pc:picChg>
      </pc:sldChg>
      <pc:sldMasterChg chg="del delSldLayout">
        <pc:chgData name="陳時英/Claire Chen" userId="S::shihying0826@ecpat.org.tw::9288c365-dfb4-43e2-8b59-5d7059343dcc" providerId="AD" clId="Web-{E121C7FB-CD3B-2FA5-A324-F47550A89851}" dt="2022-12-20T07:35:14.379" v="17"/>
        <pc:sldMasterMkLst>
          <pc:docMk/>
          <pc:sldMasterMk cId="1602790145" sldId="2147483806"/>
        </pc:sldMasterMkLst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828105907" sldId="2147483807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1916042490" sldId="2147483808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1945178974" sldId="2147483809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856787178" sldId="2147483810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2506315003" sldId="2147483811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105273819" sldId="2147483812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1818510864" sldId="2147483813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88453617" sldId="2147483814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2728260563" sldId="2147483815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1203901369" sldId="2147483816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1719239939" sldId="2147483817"/>
          </pc:sldLayoutMkLst>
        </pc:sldLayoutChg>
        <pc:sldLayoutChg chg="del">
          <pc:chgData name="陳時英/Claire Chen" userId="S::shihying0826@ecpat.org.tw::9288c365-dfb4-43e2-8b59-5d7059343dcc" providerId="AD" clId="Web-{E121C7FB-CD3B-2FA5-A324-F47550A89851}" dt="2022-12-20T07:35:14.379" v="17"/>
          <pc:sldLayoutMkLst>
            <pc:docMk/>
            <pc:sldMasterMk cId="1602790145" sldId="2147483806"/>
            <pc:sldLayoutMk cId="3404270705" sldId="2147483818"/>
          </pc:sldLayoutMkLst>
        </pc:sldLayoutChg>
      </pc:sldMasterChg>
      <pc:sldMasterChg chg="add del addSldLayout delSldLayout modSldLayout">
        <pc:chgData name="陳時英/Claire Chen" userId="S::shihying0826@ecpat.org.tw::9288c365-dfb4-43e2-8b59-5d7059343dcc" providerId="AD" clId="Web-{E121C7FB-CD3B-2FA5-A324-F47550A89851}" dt="2022-12-20T07:35:16.551" v="18"/>
        <pc:sldMasterMkLst>
          <pc:docMk/>
          <pc:sldMasterMk cId="2054926425" sldId="2147483819"/>
        </pc:sldMasterMkLst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3461982853" sldId="2147483820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1559464300" sldId="2147483821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1788162652" sldId="2147483822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4206489404" sldId="2147483823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2511145361" sldId="2147483824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2335451887" sldId="2147483825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462312830" sldId="2147483826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1805030891" sldId="2147483827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2017840877" sldId="2147483828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2833884225" sldId="2147483829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3338606960" sldId="2147483830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35:16.551" v="18"/>
          <pc:sldLayoutMkLst>
            <pc:docMk/>
            <pc:sldMasterMk cId="2054926425" sldId="2147483819"/>
            <pc:sldLayoutMk cId="3322158076" sldId="2147483831"/>
          </pc:sldLayoutMkLst>
        </pc:sldLayoutChg>
      </pc:sldMasterChg>
      <pc:sldMasterChg chg="add del addSldLayout delSldLayout modSldLayout">
        <pc:chgData name="陳時英/Claire Chen" userId="S::shihying0826@ecpat.org.tw::9288c365-dfb4-43e2-8b59-5d7059343dcc" providerId="AD" clId="Web-{E121C7FB-CD3B-2FA5-A324-F47550A89851}" dt="2022-12-20T07:43:55.740" v="121"/>
        <pc:sldMasterMkLst>
          <pc:docMk/>
          <pc:sldMasterMk cId="173667024" sldId="2147483832"/>
        </pc:sldMasterMkLst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1646417710" sldId="2147483833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316825090" sldId="2147483834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4034374172" sldId="2147483835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4286070479" sldId="2147483836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2239085922" sldId="2147483837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1265067290" sldId="2147483838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3417444612" sldId="2147483839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557529018" sldId="2147483840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2860442967" sldId="2147483841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814525347" sldId="2147483842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3889009754" sldId="2147483843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5.740" v="121"/>
          <pc:sldLayoutMkLst>
            <pc:docMk/>
            <pc:sldMasterMk cId="173667024" sldId="2147483832"/>
            <pc:sldLayoutMk cId="1494226748" sldId="2147483844"/>
          </pc:sldLayoutMkLst>
        </pc:sldLayoutChg>
      </pc:sldMasterChg>
      <pc:sldMasterChg chg="add del addSldLayout delSldLayout modSldLayout">
        <pc:chgData name="陳時英/Claire Chen" userId="S::shihying0826@ecpat.org.tw::9288c365-dfb4-43e2-8b59-5d7059343dcc" providerId="AD" clId="Web-{E121C7FB-CD3B-2FA5-A324-F47550A89851}" dt="2022-12-20T07:43:59.396" v="122"/>
        <pc:sldMasterMkLst>
          <pc:docMk/>
          <pc:sldMasterMk cId="115492066" sldId="2147483845"/>
        </pc:sldMasterMkLst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1202359539" sldId="2147483846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2430318429" sldId="2147483847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2971586222" sldId="2147483848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2538180648" sldId="2147483849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3529613724" sldId="2147483850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1121520463" sldId="2147483851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4125884863" sldId="2147483852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1929785207" sldId="2147483853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1945239661" sldId="2147483854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1175350464" sldId="2147483855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2256044092" sldId="2147483856"/>
          </pc:sldLayoutMkLst>
        </pc:sldLayoutChg>
        <pc:sldLayoutChg chg="add del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115492066" sldId="2147483845"/>
            <pc:sldLayoutMk cId="3931473729" sldId="2147483857"/>
          </pc:sldLayoutMkLst>
        </pc:sldLayoutChg>
      </pc:sldMasterChg>
      <pc:sldMasterChg chg="add addSldLayout modSldLayout">
        <pc:chgData name="陳時英/Claire Chen" userId="S::shihying0826@ecpat.org.tw::9288c365-dfb4-43e2-8b59-5d7059343dcc" providerId="AD" clId="Web-{E121C7FB-CD3B-2FA5-A324-F47550A89851}" dt="2022-12-20T07:43:59.396" v="122"/>
        <pc:sldMasterMkLst>
          <pc:docMk/>
          <pc:sldMasterMk cId="3100200139" sldId="2147483858"/>
        </pc:sldMasterMkLst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2058002344" sldId="2147483859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3223424395" sldId="2147483860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710185963" sldId="2147483861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843820306" sldId="2147483862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3566477664" sldId="2147483863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389525475" sldId="2147483864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2866990562" sldId="2147483865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2928005626" sldId="2147483866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3671939703" sldId="2147483867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2937793218" sldId="2147483868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2413021347" sldId="2147483869"/>
          </pc:sldLayoutMkLst>
        </pc:sldLayoutChg>
        <pc:sldLayoutChg chg="add mod replId">
          <pc:chgData name="陳時英/Claire Chen" userId="S::shihying0826@ecpat.org.tw::9288c365-dfb4-43e2-8b59-5d7059343dcc" providerId="AD" clId="Web-{E121C7FB-CD3B-2FA5-A324-F47550A89851}" dt="2022-12-20T07:43:59.396" v="122"/>
          <pc:sldLayoutMkLst>
            <pc:docMk/>
            <pc:sldMasterMk cId="3100200139" sldId="2147483858"/>
            <pc:sldLayoutMk cId="1944300596" sldId="21474838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d4ee9c79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d4ee9c79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e544a273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e544a273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e544a273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e544a273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e544a273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be544a273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d4ee9c79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d4ee9c79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d4ee9c79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d4ee9c79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d4ee9c7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d4ee9c7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d4ee9c79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d4ee9c79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0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9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2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30059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2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8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2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7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9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0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3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0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885.org.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://www.web547.org.tw" TargetMode="External"/><Relationship Id="rId4" Type="http://schemas.openxmlformats.org/officeDocument/2006/relationships/hyperlink" Target="https://i.win.org.t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N3Y96FOX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549029-EF92-0CD5-B7DD-4FBA2085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20341"/>
            <a:ext cx="7879841" cy="222540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有人要我拍裸照  我該怎麼辧</a:t>
            </a:r>
            <a:br>
              <a:rPr lang="en-US" altLang="zh-TW" sz="4000" b="1" kern="1200" dirty="0">
                <a:latin typeface="Microsoft JhengHei"/>
              </a:rPr>
            </a:b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不拍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不傳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要求助</a:t>
            </a:r>
            <a:endParaRPr lang="en-US" altLang="zh-TW" sz="4000" b="1" kern="1200">
              <a:latin typeface="Microsoft JhengHei"/>
              <a:ea typeface="Microsoft JhengHei"/>
              <a:cs typeface="Calibri Light" panose="020F03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8374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10162" y="1761629"/>
            <a:ext cx="41148" cy="2960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749F78-2013-69C1-44AB-3523E27F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"/>
                <a:ea typeface="Microsoft JhengHei"/>
                <a:cs typeface="+mn-cs"/>
              </a:rPr>
              <a:t>版權所有  教育部  台灣展翅協會</a:t>
            </a:r>
            <a:endParaRPr lang="en-US" altLang="zh-TW" sz="1200" b="1" kern="1200">
              <a:solidFill>
                <a:schemeClr val="tx1">
                  <a:lumMod val="50000"/>
                  <a:lumOff val="50000"/>
                </a:schemeClr>
              </a:solidFill>
              <a:latin typeface="Microsoft JhengHei"/>
              <a:ea typeface="Microsoft JhengHei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B1AF30D-275B-0ED9-EF7A-5B040D05D273}"/>
              </a:ext>
            </a:extLst>
          </p:cNvPr>
          <p:cNvSpPr txBox="1"/>
          <p:nvPr/>
        </p:nvSpPr>
        <p:spPr>
          <a:xfrm>
            <a:off x="192795" y="205190"/>
            <a:ext cx="23025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/>
              <a:t>數位</a:t>
            </a:r>
            <a:r>
              <a:rPr lang="en-US" altLang="zh-TW" dirty="0">
                <a:latin typeface="Microsoft JhengHei"/>
              </a:rPr>
              <a:t>/</a:t>
            </a:r>
            <a:r>
              <a:rPr lang="zh-TW"/>
              <a:t>網路性別暴力防治</a:t>
            </a:r>
          </a:p>
        </p:txBody>
      </p:sp>
    </p:spTree>
    <p:extLst>
      <p:ext uri="{BB962C8B-B14F-4D97-AF65-F5344CB8AC3E}">
        <p14:creationId xmlns:p14="http://schemas.microsoft.com/office/powerpoint/2010/main" val="409370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求助資源</a:t>
            </a:r>
            <a:endParaRPr lang="en-US" sz="2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482600" y="1337235"/>
            <a:ext cx="8178799" cy="3295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 err="1"/>
              <a:t>學校學務／輔導處室</a:t>
            </a:r>
            <a:endParaRPr lang="en-US" sz="1500" b="1" dirty="0" err="1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/>
              <a:t>撥打110 /113</a:t>
            </a:r>
            <a:endParaRPr lang="en-US" sz="15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 err="1"/>
              <a:t>各縣巿學生輔導諮商中心</a:t>
            </a:r>
            <a:endParaRPr lang="en-US" sz="1500" b="1" dirty="0" err="1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500" b="1" dirty="0"/>
              <a:t>台灣展翅協會web885網路諮詢熱線 </a:t>
            </a:r>
            <a:r>
              <a:rPr lang="en-US" sz="1500" b="1" dirty="0"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b="1" u="sng" dirty="0">
                <a:hlinkClick r:id="rId3"/>
              </a:rPr>
              <a:t>http://www.web885.org.tw</a:t>
            </a:r>
            <a:endParaRPr lang="en-US" sz="1500" b="1" u="sng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500" b="1" dirty="0" err="1"/>
              <a:t>iwin網路內容防護機構</a:t>
            </a:r>
            <a:r>
              <a:rPr lang="en-US" sz="1500" b="1" dirty="0"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b="1" u="sng" dirty="0">
                <a:hlinkClick r:id="rId4"/>
              </a:rPr>
              <a:t>https://i.win.org.tw</a:t>
            </a:r>
            <a:endParaRPr lang="en-US" sz="1500" b="1" u="sng" dirty="0"/>
          </a:p>
          <a:p>
            <a:pPr marL="457200" lvl="0" indent="-22860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9952"/>
              <a:buFont typeface="Arial" panose="020B0604020202020204" pitchFamily="34" charset="0"/>
              <a:buChar char="•"/>
            </a:pPr>
            <a:endParaRPr lang="en-US" sz="1500" b="1"/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 b="1" dirty="0"/>
              <a:t>*</a:t>
            </a:r>
            <a:r>
              <a:rPr lang="en-US" sz="1500" b="1" dirty="0" err="1"/>
              <a:t>若影像已被散布，以下單位可協助要求網路業者移除違法內容</a:t>
            </a:r>
            <a:r>
              <a:rPr lang="en-US" sz="1500" b="1" dirty="0"/>
              <a:t>。</a:t>
            </a:r>
            <a:endParaRPr lang="en-US" sz="1500" b="1" dirty="0">
              <a:cs typeface="Calibri" panose="020F0502020204030204"/>
            </a:endParaRPr>
          </a:p>
          <a:p>
            <a:pPr marL="457200" lvl="0" indent="-228600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500" b="1" dirty="0"/>
              <a:t>台灣展翅協會web547網路檢舉熱線(</a:t>
            </a:r>
            <a:r>
              <a:rPr lang="en-US" sz="1500" b="1" u="sng" dirty="0">
                <a:hlinkClick r:id="rId5"/>
              </a:rPr>
              <a:t>http://www.web547.org.tw</a:t>
            </a:r>
            <a:r>
              <a:rPr lang="en-US" sz="1500" b="1" dirty="0"/>
              <a:t>)</a:t>
            </a:r>
            <a:endParaRPr lang="en-US" sz="15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 err="1"/>
              <a:t>iwin網路內容防護機構</a:t>
            </a:r>
            <a:endParaRPr lang="en-US" sz="1500" b="1" dirty="0" err="1">
              <a:cs typeface="Calibri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89472" y="1590018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716801" y="1007270"/>
            <a:ext cx="1899624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F3D2AE-3244-E60B-AA02-687D8BC57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966" y="3637630"/>
            <a:ext cx="866955" cy="10600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0C1C88-81E5-A98C-1813-5C56FBC521E8}"/>
              </a:ext>
            </a:extLst>
          </p:cNvPr>
          <p:cNvSpPr txBox="1"/>
          <p:nvPr/>
        </p:nvSpPr>
        <p:spPr>
          <a:xfrm>
            <a:off x="7432069" y="4770420"/>
            <a:ext cx="1657993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/>
                <a:ea typeface="微軟正黑體"/>
              </a:rPr>
              <a:t>了解更多相關資訊</a:t>
            </a:r>
            <a:endParaRPr lang="en-US" altLang="zh-TW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1" cy="336708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4667" y="480068"/>
            <a:ext cx="6054666" cy="266318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AC1C8300-B1D4-67D5-8C30-8ABF0CA3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2" r="3" b="13299"/>
          <a:stretch/>
        </p:blipFill>
        <p:spPr>
          <a:xfrm>
            <a:off x="1638300" y="561975"/>
            <a:ext cx="5867400" cy="2507282"/>
          </a:xfrm>
          <a:prstGeom prst="rect">
            <a:avLst/>
          </a:prstGeom>
        </p:spPr>
      </p:pic>
      <p:sp>
        <p:nvSpPr>
          <p:cNvPr id="4" name="文字方塊 1">
            <a:extLst>
              <a:ext uri="{FF2B5EF4-FFF2-40B4-BE49-F238E27FC236}">
                <a16:creationId xmlns:a16="http://schemas.microsoft.com/office/drawing/2014/main" id="{2B1374B7-EFE5-E11B-A069-AE32ECC8DE4F}"/>
              </a:ext>
            </a:extLst>
          </p:cNvPr>
          <p:cNvSpPr txBox="1"/>
          <p:nvPr/>
        </p:nvSpPr>
        <p:spPr>
          <a:xfrm>
            <a:off x="639094" y="3568883"/>
            <a:ext cx="8015701" cy="1141843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8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有人要我拍裸照，​我該怎麼辦？​</a:t>
            </a:r>
            <a:endParaRPr lang="zh-TW" sz="18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8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不拍  不傳  要求助</a:t>
            </a:r>
            <a:endParaRPr lang="en-US" altLang="zh-TW" b="1" kern="1200">
              <a:solidFill>
                <a:schemeClr val="tx1"/>
              </a:solidFill>
              <a:latin typeface="Microsoft JhengHei"/>
              <a:ea typeface="Microsoft JhengHei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zh-HK" b="1" kern="1200" dirty="0">
              <a:solidFill>
                <a:schemeClr val="tx1"/>
              </a:solidFill>
              <a:latin typeface="Microsoft JhengHei"/>
              <a:ea typeface="新細明體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HK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你曾經意外收到別人傳給你裸露影像嗎</a:t>
            </a: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?</a:t>
            </a:r>
            <a:r>
              <a:rPr lang="zh-HK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或是曾因不同的原因，自拍私密影像傳給別人嗎</a:t>
            </a: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?​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HK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想一想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HK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這些影像會到哪裡去</a:t>
            </a: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?</a:t>
            </a:r>
            <a:r>
              <a:rPr lang="zh-HK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而影像傳送之後，又可能會發生什麼事？</a:t>
            </a: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F63FF5A-B9E2-4989-825C-C62CD37C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A8ABB35-95AE-162F-80EF-E913D4C9AC7A}"/>
              </a:ext>
            </a:extLst>
          </p:cNvPr>
          <p:cNvSpPr txBox="1"/>
          <p:nvPr/>
        </p:nvSpPr>
        <p:spPr>
          <a:xfrm>
            <a:off x="438500" y="355294"/>
            <a:ext cx="2704178" cy="46937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案例一</a:t>
            </a: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 ​</a:t>
            </a:r>
            <a:endParaRPr lang="zh-TW" altLang="en-US" b="1">
              <a:solidFill>
                <a:schemeClr val="tx1"/>
              </a:solidFill>
              <a:latin typeface="Microsoft JhengHei"/>
              <a:ea typeface="Microsoft JhengHei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小華有天收到一個陌生女孩加朋友的訊息要求，對方很主動熱情，對話中偶爾也參雜了一些與性相關的話題，有天女孩傳了一張裸照給小華，要求小華也傳類似的照片給她，小華感到有點驚訝也有點興奮</a:t>
            </a: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……  </a:t>
            </a:r>
            <a:endParaRPr lang="en-US" altLang="zh-TW" b="1" kern="1200" dirty="0">
              <a:solidFill>
                <a:schemeClr val="tx1"/>
              </a:solidFill>
              <a:latin typeface="Microsoft JhengHei"/>
              <a:ea typeface="新細明體"/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​</a:t>
            </a:r>
            <a:endParaRPr lang="en-US" altLang="zh-TW" b="1" kern="1200" dirty="0">
              <a:solidFill>
                <a:schemeClr val="tx1"/>
              </a:solidFill>
              <a:latin typeface="Microsoft JhengHei"/>
              <a:ea typeface="新細明體"/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1.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如果你是小華，你會怎麼回應對方</a:t>
            </a: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?  </a:t>
            </a:r>
            <a:endParaRPr lang="en-US" altLang="zh-TW" b="1" kern="1200">
              <a:solidFill>
                <a:schemeClr val="tx1"/>
              </a:solidFill>
              <a:latin typeface="Microsoft JhengHei"/>
              <a:ea typeface="新細明體"/>
              <a:cs typeface="Calibri" panose="020F0502020204030204"/>
            </a:endParaRPr>
          </a:p>
          <a:p>
            <a:pPr>
              <a:spcAft>
                <a:spcPts val="600"/>
              </a:spcAft>
            </a:pPr>
            <a:endParaRPr lang="en-US" altLang="zh-TW" b="1" kern="1200" dirty="0">
              <a:solidFill>
                <a:schemeClr val="tx1"/>
              </a:solidFill>
              <a:latin typeface="Microsoft JhengHei"/>
              <a:ea typeface="新細明體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2. 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如果對方提議透過視訊能不留痕跡，你會答應嗎</a:t>
            </a: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?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為什麼？</a:t>
            </a:r>
            <a:r>
              <a:rPr lang="en-US" altLang="zh-TW" b="1" kern="1200" dirty="0">
                <a:solidFill>
                  <a:schemeClr val="tx1"/>
                </a:solidFill>
                <a:latin typeface="+mn-lt"/>
                <a:ea typeface="新細明體"/>
                <a:cs typeface="+mn-cs"/>
              </a:rPr>
              <a:t>​</a:t>
            </a:r>
            <a:endParaRPr lang="en-US" altLang="zh-TW" b="1" kern="1200" dirty="0">
              <a:solidFill>
                <a:schemeClr val="tx1"/>
              </a:solidFill>
              <a:latin typeface="+mn-lt"/>
              <a:ea typeface="新細明體"/>
              <a:cs typeface="Calibri" panose="020F0502020204030204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700" y="419555"/>
            <a:ext cx="4945891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4" descr="一張含有 文字, 電腦, 名片, 向量圖形 的圖片&#10;&#10;自動產生的描述">
            <a:extLst>
              <a:ext uri="{FF2B5EF4-FFF2-40B4-BE49-F238E27FC236}">
                <a16:creationId xmlns:a16="http://schemas.microsoft.com/office/drawing/2014/main" id="{A48DB107-551C-FA45-8337-C1D1A8ABC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9" r="-3" b="6785"/>
          <a:stretch/>
        </p:blipFill>
        <p:spPr>
          <a:xfrm>
            <a:off x="3962781" y="541782"/>
            <a:ext cx="4697730" cy="4059936"/>
          </a:xfrm>
          <a:prstGeom prst="rect">
            <a:avLst/>
          </a:prstGeom>
          <a:effectLst/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9A1280E-7E41-A490-8A04-466A2C63E372}"/>
              </a:ext>
            </a:extLst>
          </p:cNvPr>
          <p:cNvSpPr txBox="1"/>
          <p:nvPr/>
        </p:nvSpPr>
        <p:spPr>
          <a:xfrm>
            <a:off x="930925" y="4819879"/>
            <a:ext cx="4147850" cy="313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16FB75F-BE99-5682-44E6-3D533959B21B}"/>
              </a:ext>
            </a:extLst>
          </p:cNvPr>
          <p:cNvSpPr txBox="1"/>
          <p:nvPr/>
        </p:nvSpPr>
        <p:spPr>
          <a:xfrm>
            <a:off x="1272448" y="4985132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/>
          </a:p>
        </p:txBody>
      </p:sp>
      <p:sp>
        <p:nvSpPr>
          <p:cNvPr id="7" name="文字方塊 1">
            <a:extLst>
              <a:ext uri="{FF2B5EF4-FFF2-40B4-BE49-F238E27FC236}">
                <a16:creationId xmlns:a16="http://schemas.microsoft.com/office/drawing/2014/main" id="{4AC51F04-6EEB-2842-5AEF-90CF8529E495}"/>
              </a:ext>
            </a:extLst>
          </p:cNvPr>
          <p:cNvSpPr txBox="1"/>
          <p:nvPr/>
        </p:nvSpPr>
        <p:spPr>
          <a:xfrm>
            <a:off x="3838373" y="4917654"/>
            <a:ext cx="6585734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zh-TW" altLang="en-US" sz="1000"/>
              <a:t>圖片來源:https://pixabay.com/illustrations/email-email-love-love-letter-4479544/</a:t>
            </a:r>
          </a:p>
        </p:txBody>
      </p:sp>
    </p:spTree>
    <p:extLst>
      <p:ext uri="{BB962C8B-B14F-4D97-AF65-F5344CB8AC3E}">
        <p14:creationId xmlns:p14="http://schemas.microsoft.com/office/powerpoint/2010/main" val="147682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293903" y="258897"/>
            <a:ext cx="3090451" cy="453979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lvl="0">
              <a:spcBef>
                <a:spcPts val="1200"/>
              </a:spcBef>
              <a:spcAft>
                <a:spcPts val="0"/>
              </a:spcAft>
            </a:pP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案例二</a:t>
            </a:r>
            <a:endParaRPr lang="en-US" altLang="zh-TW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小如和阿建交往了一段時間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二人偶爾會互傳微性感的影像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覺得很刺激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。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這天晚上睡覺前二人傳訊息聊得火熱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阿建一直拜託小如拍私密照給他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en-US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還發誓一定會小心保管。小如有點遲疑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最後還是拍了傳給他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但心中還是隱隱有些忐忑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擔心會不會被其他人看到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。  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+mn-cs"/>
            </a:endParaRPr>
          </a:p>
          <a:p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3.你覺得為什麼阿建會向小如要求私密照？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  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4.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如果真的發生影像被外流了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阿建是否要負責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  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5.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如果小如和阿建分手了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這些影像該怎麼辦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  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147" name="Rectangle 12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3CB2A6A4-82B3-657C-6ACB-49D2B233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50" y="1001575"/>
            <a:ext cx="4216705" cy="29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300789" y="155614"/>
            <a:ext cx="3090450" cy="451225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lvl="0">
              <a:spcBef>
                <a:spcPts val="1200"/>
              </a:spcBef>
              <a:spcAft>
                <a:spcPts val="0"/>
              </a:spcAft>
            </a:pP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案例三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+mn-cs"/>
            </a:endParaRPr>
          </a:p>
          <a:p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小美在打工群組看到應徵模特兒及網路聊天的工作，時間很彈性，時薪也很高。私訊對方後，對方提出要小美附上裸體的照片或直接脫衣看一下，聲稱是要檢查身材是否適合這份工作。</a:t>
            </a:r>
            <a:endParaRPr lang="zh-TW" altLang="en-US" b="1" kern="1200">
              <a:solidFill>
                <a:schemeClr val="tx1"/>
              </a:solidFill>
              <a:latin typeface="Microsoft JhengHei"/>
              <a:ea typeface="Microsoft JhengHei"/>
            </a:endParaRPr>
          </a:p>
          <a:p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雖然小美覺得有點怪怪的，但對方是女生，談話過程中也舉了很多人工作的例子，說服小美不用擔心，小美因此答應了對方的要求。</a:t>
            </a:r>
            <a:endParaRPr lang="en-US" altLang="zh-TW">
              <a:solidFill>
                <a:schemeClr val="tx1"/>
              </a:solidFill>
              <a:ea typeface="Microsoft JhengHei"/>
            </a:endParaRPr>
          </a:p>
          <a:p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沒想到小美開始收到陌生人的私訊騷擾及威脅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說是看了小美的照片要求看更多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。  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+mn-cs"/>
            </a:endParaRPr>
          </a:p>
          <a:p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6.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你也會在網路上找打工嗎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 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通常你都怎麼辨識這份工作的好壞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   </a:t>
            </a:r>
          </a:p>
          <a:p>
            <a:pPr>
              <a:spcBef>
                <a:spcPts val="1200"/>
              </a:spcBef>
            </a:pP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7.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如果你是小美的好朋友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意外發現小美的私密影像流傳網路上及其他同學的群組之間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你會怎麼做呢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  </a:t>
            </a:r>
          </a:p>
        </p:txBody>
      </p:sp>
      <p:sp>
        <p:nvSpPr>
          <p:cNvPr id="147" name="Rectangle 1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557BC5E4-1994-8DE6-7383-C49591CC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96" y="996101"/>
            <a:ext cx="4514498" cy="31488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858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6">
            <a:extLst>
              <a:ext uri="{FF2B5EF4-FFF2-40B4-BE49-F238E27FC236}">
                <a16:creationId xmlns:a16="http://schemas.microsoft.com/office/drawing/2014/main" id="{5F63FF5A-B9E2-4989-825C-C62CD37C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Google Shape;132;p26"/>
          <p:cNvSpPr txBox="1"/>
          <p:nvPr/>
        </p:nvSpPr>
        <p:spPr>
          <a:xfrm>
            <a:off x="362758" y="238240"/>
            <a:ext cx="2896973" cy="41704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lvl="0">
              <a:spcBef>
                <a:spcPts val="1200"/>
              </a:spcBef>
              <a:spcAft>
                <a:spcPts val="0"/>
              </a:spcAft>
            </a:pP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案例四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+mn-cs"/>
            </a:endParaRPr>
          </a:p>
          <a:p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小戴是一個運動愛好者，常會到運動中心游泳。某天收到朋友傳來的訊息及網址連結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詢問影片中的人是不是小戴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。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小戴猛然發現他在更衣室沖洗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、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換衣服時被有心人士偷拍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現在影像被散布到色情網站上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還標註是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Ｘ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中學生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。  </a:t>
            </a:r>
          </a:p>
          <a:p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+mn-cs"/>
            </a:endParaRPr>
          </a:p>
          <a:p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8.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小戴得知性私密影像被散布到網路上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你知道接下來他可以怎麼處理嗎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  </a:t>
            </a:r>
          </a:p>
          <a:p>
            <a:pPr>
              <a:spcBef>
                <a:spcPts val="1200"/>
              </a:spcBef>
            </a:pPr>
            <a:r>
              <a:rPr lang="en-US" altLang="zh-TW" b="1" kern="1200" dirty="0">
                <a:solidFill>
                  <a:schemeClr val="tx1"/>
                </a:solidFill>
                <a:latin typeface="Microsoft JhengHei"/>
                <a:ea typeface="新細明體"/>
                <a:cs typeface="+mn-cs"/>
              </a:rPr>
              <a:t>9.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小戴不敢告訴家人及老師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，</a:t>
            </a: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你會怎麼協助他</a:t>
            </a: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  </a:t>
            </a:r>
          </a:p>
        </p:txBody>
      </p:sp>
      <p:sp>
        <p:nvSpPr>
          <p:cNvPr id="135" name="Rectangle 13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700" y="419555"/>
            <a:ext cx="4945891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文字, 玩具, 布偶, 向量圖形 的圖片&#10;&#10;自動產生的描述">
            <a:extLst>
              <a:ext uri="{FF2B5EF4-FFF2-40B4-BE49-F238E27FC236}">
                <a16:creationId xmlns:a16="http://schemas.microsoft.com/office/drawing/2014/main" id="{A0DAE98A-EFFE-C4AE-B9D7-6C70ECFC7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05" b="-3"/>
          <a:stretch/>
        </p:blipFill>
        <p:spPr>
          <a:xfrm>
            <a:off x="3962781" y="541782"/>
            <a:ext cx="4697730" cy="40599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75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363146" y="1636160"/>
            <a:ext cx="2842571" cy="283906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0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遇到網路誘拐者會發生什麼事</a:t>
            </a:r>
            <a:endParaRPr lang="zh-TW" altLang="en-US" sz="20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https://www.youtube.com/watch?v=gbN3Y96FOXk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oogle Shape;90;p19" descr="當你在網路上碰到有人和你聊色情有關的話題，引誘你或是威脅你與他們發生與「性」有關的行為，像是要你脫衣服或是傳沒有穿衣服的照片，這就是網路誘拐，這是違法的事，你一定要說不。影片中整理常見網路誘拐者常見的手法及過程。要記得：有人要你脫衣服，一定要說不！在網路世界中，你一定要保護自己的安全！&#10;&#10;更多上網安全資訊：&#10;台灣展翅協會&#10;網路檢舉熱線 http://www.web547.org.tw&#10;網路諮詢熱線 http://www.web885.org.tw&#10;web885專頁 https://www.facebook.com/web885helpline&#10;&#10;網路誘拐已成為全球兒童保護的重點議題，誘拐（Grooming）是指企圖與兒少建立情感連結獲得他們的信任，以達成性虐待、性剝削或是販運的目的。誘拐目的可能是為了與兒少見面以進行接觸式性剝削；或是無意與兒少見面，透過網路與兒少進行性談話、騙取兒少私密影像來獲得性滿足，或販賣、交換這些影像等非接觸式性剝削，最終目的都在於與兒少發生性相關行為。誘拐的模式則可能是透過現實生活中的相處發生，又或是透過網路上的互動而發展（即網路誘拐），近年來透過網路作為性剝削手段的案件已為大宗。&#10;&#10;#網路誘拐&#10;#上網安全&#10;#自拍&#10;#私密影像" title="遇到網路誘拐者會發生什麼事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54396" y="877595"/>
            <a:ext cx="4514498" cy="3385873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A0DA27E-51EC-DBFE-1246-B3502820DF68}"/>
              </a:ext>
            </a:extLst>
          </p:cNvPr>
          <p:cNvSpPr txBox="1"/>
          <p:nvPr/>
        </p:nvSpPr>
        <p:spPr>
          <a:xfrm>
            <a:off x="272490" y="1045139"/>
            <a:ext cx="3044563" cy="2845116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400" b="1" kern="1200">
                <a:solidFill>
                  <a:schemeClr val="tx1"/>
                </a:solidFill>
                <a:latin typeface="Microsoft JhengHei"/>
                <a:ea typeface="Microsoft JhengHei"/>
                <a:cs typeface="Calibri"/>
              </a:rPr>
              <a:t>你沒有做錯任何事，沒有任何人可以勒索或強迫你做與</a:t>
            </a:r>
            <a:r>
              <a:rPr lang="en-US" altLang="zh-TW" sz="2400" b="1" kern="1200" dirty="0">
                <a:solidFill>
                  <a:schemeClr val="tx1"/>
                </a:solidFill>
                <a:latin typeface="Microsoft JhengHei"/>
                <a:ea typeface="新細明體"/>
                <a:cs typeface="Calibri"/>
              </a:rPr>
              <a:t>｢</a:t>
            </a:r>
            <a:r>
              <a:rPr lang="zh-TW" altLang="en-US" sz="2400" b="1" kern="1200">
                <a:solidFill>
                  <a:schemeClr val="tx1"/>
                </a:solidFill>
                <a:latin typeface="Microsoft JhengHei"/>
                <a:ea typeface="Microsoft JhengHei"/>
                <a:cs typeface="Calibri"/>
              </a:rPr>
              <a:t>性</a:t>
            </a:r>
            <a:r>
              <a:rPr lang="en-US" altLang="zh-TW" sz="2400" b="1" kern="1200" dirty="0">
                <a:solidFill>
                  <a:schemeClr val="tx1"/>
                </a:solidFill>
                <a:latin typeface="Microsoft JhengHei"/>
                <a:ea typeface="新細明體"/>
                <a:cs typeface="Calibri"/>
              </a:rPr>
              <a:t>｣</a:t>
            </a:r>
            <a:r>
              <a:rPr lang="zh-TW" altLang="en-US" sz="2400" b="1" kern="1200">
                <a:solidFill>
                  <a:schemeClr val="tx1"/>
                </a:solidFill>
                <a:latin typeface="Microsoft JhengHei"/>
                <a:ea typeface="Microsoft JhengHei"/>
                <a:cs typeface="Calibri"/>
              </a:rPr>
              <a:t>相關的行為 ，</a:t>
            </a:r>
            <a:endParaRPr lang="en-US" altLang="zh-TW" sz="24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400" b="1" kern="1200">
                <a:solidFill>
                  <a:schemeClr val="tx1"/>
                </a:solidFill>
                <a:latin typeface="Microsoft JhengHei"/>
                <a:ea typeface="Microsoft JhengHei"/>
                <a:cs typeface="Calibri"/>
              </a:rPr>
              <a:t>請勇敢求助！</a:t>
            </a:r>
            <a:endParaRPr lang="en-US" altLang="zh-TW" sz="24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9444" y="0"/>
            <a:ext cx="5674556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927" y="480068"/>
            <a:ext cx="4699590" cy="41833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D4B9708-CE93-D6B6-A4B5-E64D02288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5246"/>
          <a:stretch/>
        </p:blipFill>
        <p:spPr>
          <a:xfrm>
            <a:off x="4081301" y="1079892"/>
            <a:ext cx="4450842" cy="298371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20"/>
          <p:cNvSpPr/>
          <p:nvPr/>
        </p:nvSpPr>
        <p:spPr>
          <a:xfrm>
            <a:off x="3581400" y="481013"/>
            <a:ext cx="5084763" cy="223678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1300" b="1">
                <a:solidFill>
                  <a:schemeClr val="dk1"/>
                </a:solidFill>
              </a:rPr>
              <a:t>分享照片影像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300" b="1">
                <a:solidFill>
                  <a:schemeClr val="dk1"/>
                </a:solidFill>
              </a:rPr>
              <a:t>1.</a:t>
            </a:r>
            <a:r>
              <a:rPr lang="zh-TW" altLang="en-US" sz="1300" b="1">
                <a:solidFill>
                  <a:schemeClr val="dk1"/>
                </a:solidFill>
              </a:rPr>
              <a:t>絕不違反他人意願拍下他人的影像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300" b="1">
                <a:solidFill>
                  <a:schemeClr val="dk1"/>
                </a:solidFill>
              </a:rPr>
              <a:t>2.</a:t>
            </a:r>
            <a:r>
              <a:rPr lang="zh-TW" altLang="en-US" sz="1300" b="1">
                <a:solidFill>
                  <a:schemeClr val="dk1"/>
                </a:solidFill>
              </a:rPr>
              <a:t>絕不聽從他人指示自拍私密照片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300" b="1">
                <a:solidFill>
                  <a:schemeClr val="dk1"/>
                </a:solidFill>
              </a:rPr>
              <a:t>3.</a:t>
            </a:r>
            <a:r>
              <a:rPr lang="zh-TW" altLang="en-US" sz="1300" b="1">
                <a:solidFill>
                  <a:schemeClr val="dk1"/>
                </a:solidFill>
              </a:rPr>
              <a:t>絕不倉促傳送影像訊息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300" b="1">
                <a:solidFill>
                  <a:schemeClr val="dk1"/>
                </a:solidFill>
              </a:rPr>
              <a:t>4.</a:t>
            </a:r>
            <a:r>
              <a:rPr lang="zh-TW" altLang="en-US" sz="1300" b="1">
                <a:solidFill>
                  <a:schemeClr val="dk1"/>
                </a:solidFill>
              </a:rPr>
              <a:t>絕不轉寄任何私密影像檔案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300" b="1">
                <a:solidFill>
                  <a:schemeClr val="dk1"/>
                </a:solidFill>
              </a:rPr>
              <a:t>5.</a:t>
            </a:r>
            <a:r>
              <a:rPr lang="zh-TW" altLang="en-US" sz="1300" b="1">
                <a:solidFill>
                  <a:schemeClr val="dk1"/>
                </a:solidFill>
              </a:rPr>
              <a:t>絕不取笑和霸凌私密影像遭外流的人</a:t>
            </a:r>
            <a:endParaRPr lang="zh-TW" altLang="en-US"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zh-TW" altLang="en-US" sz="1300"/>
          </a:p>
        </p:txBody>
      </p:sp>
      <p:sp>
        <p:nvSpPr>
          <p:cNvPr id="98" name="Google Shape;98;p20"/>
          <p:cNvSpPr/>
          <p:nvPr/>
        </p:nvSpPr>
        <p:spPr>
          <a:xfrm>
            <a:off x="3581400" y="2786063"/>
            <a:ext cx="5084763" cy="18700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100" b="1">
                <a:solidFill>
                  <a:schemeClr val="dk1"/>
                </a:solidFill>
              </a:rPr>
              <a:t>如果在網路上碰到騷擾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100" b="1">
                <a:solidFill>
                  <a:schemeClr val="dk1"/>
                </a:solidFill>
              </a:rPr>
              <a:t>1.</a:t>
            </a:r>
            <a:r>
              <a:rPr lang="zh-TW" altLang="en-US" sz="1100" b="1">
                <a:solidFill>
                  <a:schemeClr val="dk1"/>
                </a:solidFill>
              </a:rPr>
              <a:t>要告訴家人和老師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100" b="1">
                <a:solidFill>
                  <a:schemeClr val="dk1"/>
                </a:solidFill>
              </a:rPr>
              <a:t>2.</a:t>
            </a:r>
            <a:r>
              <a:rPr lang="zh-TW" altLang="en-US" sz="1100" b="1">
                <a:solidFill>
                  <a:schemeClr val="dk1"/>
                </a:solidFill>
              </a:rPr>
              <a:t>要截圖保留證據（完整網頁及訊息對話內容</a:t>
            </a:r>
            <a:r>
              <a:rPr lang="en-US" altLang="zh-TW" sz="1100" b="1">
                <a:solidFill>
                  <a:schemeClr val="dk1"/>
                </a:solidFill>
              </a:rPr>
              <a:t>)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100" b="1">
                <a:solidFill>
                  <a:schemeClr val="dk1"/>
                </a:solidFill>
              </a:rPr>
              <a:t>3.</a:t>
            </a:r>
            <a:r>
              <a:rPr lang="zh-TW" altLang="en-US" sz="1100" b="1">
                <a:solidFill>
                  <a:schemeClr val="dk1"/>
                </a:solidFill>
              </a:rPr>
              <a:t>要向警方報案，會有專業社工陪伴你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100" b="1">
                <a:solidFill>
                  <a:schemeClr val="dk1"/>
                </a:solidFill>
              </a:rPr>
              <a:t>4.</a:t>
            </a:r>
            <a:r>
              <a:rPr lang="zh-TW" altLang="en-US" sz="1100" b="1">
                <a:solidFill>
                  <a:schemeClr val="dk1"/>
                </a:solidFill>
              </a:rPr>
              <a:t>要檢舉、封鎖對方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100" b="1">
              <a:solidFill>
                <a:schemeClr val="dk1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五不四要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如螢幕大小 (16:9)</PresentationFormat>
  <Slides>10</Slides>
  <Notes>8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Theme</vt:lpstr>
      <vt:lpstr>有人要我拍裸照  我該怎麼辧 不拍 不傳  要求助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五不四要 </vt:lpstr>
      <vt:lpstr>求助資源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你的感覺很重要 尊重身體界線</dc:title>
  <cp:revision>536</cp:revision>
  <dcterms:modified xsi:type="dcterms:W3CDTF">2022-12-21T06:41:20Z</dcterms:modified>
</cp:coreProperties>
</file>